
<file path=[Content_Types].xml><?xml version="1.0" encoding="utf-8"?>
<Types xmlns="http://schemas.openxmlformats.org/package/2006/content-types">
  <Default Extension="1" ContentType="image/pn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handoutMasterIdLst>
    <p:handoutMasterId r:id="rId17"/>
  </p:handoutMasterIdLst>
  <p:sldIdLst>
    <p:sldId id="330" r:id="rId2"/>
    <p:sldId id="384" r:id="rId3"/>
    <p:sldId id="387" r:id="rId4"/>
    <p:sldId id="363" r:id="rId5"/>
    <p:sldId id="364" r:id="rId6"/>
    <p:sldId id="388" r:id="rId7"/>
    <p:sldId id="389" r:id="rId8"/>
    <p:sldId id="390" r:id="rId9"/>
    <p:sldId id="391" r:id="rId10"/>
    <p:sldId id="392" r:id="rId11"/>
    <p:sldId id="393" r:id="rId12"/>
    <p:sldId id="394" r:id="rId13"/>
    <p:sldId id="374" r:id="rId14"/>
    <p:sldId id="35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Kiểu Sáng 2 - Màu chủ đề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Kiểu Sáng 2 - Màu chủ đề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Kiểu Trung bình 4 - Màu chủ đề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94" autoAdjust="0"/>
  </p:normalViewPr>
  <p:slideViewPr>
    <p:cSldViewPr snapToGrid="0">
      <p:cViewPr varScale="1">
        <p:scale>
          <a:sx n="68" d="100"/>
          <a:sy n="68" d="100"/>
        </p:scale>
        <p:origin x="738" y="72"/>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1"/><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1"/><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E7B0EB-E50E-44E8-B084-A88AF2759A23}" type="doc">
      <dgm:prSet loTypeId="urn:microsoft.com/office/officeart/2005/8/layout/hProcess10" loCatId="picture" qsTypeId="urn:microsoft.com/office/officeart/2005/8/quickstyle/3d2" qsCatId="3D" csTypeId="urn:microsoft.com/office/officeart/2005/8/colors/colorful3" csCatId="colorful" phldr="1"/>
      <dgm:spPr/>
      <dgm:t>
        <a:bodyPr/>
        <a:lstStyle/>
        <a:p>
          <a:endParaRPr lang="en-US"/>
        </a:p>
      </dgm:t>
    </dgm:pt>
    <dgm:pt modelId="{ACF40019-CE85-46EF-B14B-46D7A07964E7}">
      <dgm:prSet phldrT="[Văn bản]" custT="1"/>
      <dgm:spPr/>
      <dgm:t>
        <a:bodyPr/>
        <a:lstStyle/>
        <a:p>
          <a:pPr>
            <a:lnSpc>
              <a:spcPct val="150000"/>
            </a:lnSpc>
          </a:pPr>
          <a:r>
            <a:rPr lang="en-US" sz="2800" dirty="0">
              <a:latin typeface="Arial" panose="020B0604020202020204" pitchFamily="34" charset="0"/>
              <a:cs typeface="Arial" panose="020B0604020202020204" pitchFamily="34" charset="0"/>
            </a:rPr>
            <a:t>I.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ảnh</a:t>
          </a:r>
          <a:endParaRPr lang="en-US" sz="2800" dirty="0">
            <a:latin typeface="Arial" panose="020B0604020202020204" pitchFamily="34" charset="0"/>
            <a:cs typeface="Arial" panose="020B0604020202020204" pitchFamily="34" charset="0"/>
          </a:endParaRPr>
        </a:p>
      </dgm:t>
    </dgm:pt>
    <dgm:pt modelId="{BDA85464-3019-46DE-886C-78AFE4229F4C}" type="parTrans" cxnId="{5E6F19CD-6FA1-44DA-B1B3-BB99019DBA8B}">
      <dgm:prSet/>
      <dgm:spPr/>
      <dgm:t>
        <a:bodyPr/>
        <a:lstStyle/>
        <a:p>
          <a:endParaRPr lang="en-US"/>
        </a:p>
      </dgm:t>
    </dgm:pt>
    <dgm:pt modelId="{C82C84EF-2808-4960-8E63-7AD08A14C2E2}" type="sibTrans" cxnId="{5E6F19CD-6FA1-44DA-B1B3-BB99019DBA8B}">
      <dgm:prSet/>
      <dgm:spPr/>
      <dgm:t>
        <a:bodyPr/>
        <a:lstStyle/>
        <a:p>
          <a:endParaRPr lang="en-US"/>
        </a:p>
      </dgm:t>
    </dgm:pt>
    <dgm:pt modelId="{A30A1DBE-1B26-421A-9E65-C71B5A5297BF}">
      <dgm:prSet phldrT="[Văn bản]" custT="1"/>
      <dgm:spPr/>
      <dgm:t>
        <a:bodyPr/>
        <a:lstStyle/>
        <a:p>
          <a:pPr>
            <a:lnSpc>
              <a:spcPct val="150000"/>
            </a:lnSpc>
          </a:pPr>
          <a:r>
            <a:rPr lang="en-US" sz="2800" dirty="0">
              <a:latin typeface="Arial" panose="020B0604020202020204" pitchFamily="34" charset="0"/>
              <a:cs typeface="Arial" panose="020B0604020202020204" pitchFamily="34" charset="0"/>
            </a:rPr>
            <a:t>II.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ảnh</a:t>
          </a:r>
          <a:endParaRPr lang="en-US" sz="2800" dirty="0">
            <a:latin typeface="Arial" panose="020B0604020202020204" pitchFamily="34" charset="0"/>
            <a:cs typeface="Arial" panose="020B0604020202020204" pitchFamily="34" charset="0"/>
          </a:endParaRPr>
        </a:p>
      </dgm:t>
    </dgm:pt>
    <dgm:pt modelId="{C3219BA8-9726-4D1A-88E4-67370DCF7709}" type="parTrans" cxnId="{CB62F954-1331-4DA1-A377-6E61944AC230}">
      <dgm:prSet/>
      <dgm:spPr/>
      <dgm:t>
        <a:bodyPr/>
        <a:lstStyle/>
        <a:p>
          <a:endParaRPr lang="en-US"/>
        </a:p>
      </dgm:t>
    </dgm:pt>
    <dgm:pt modelId="{880EE947-BB5F-447F-9AE5-5A43697E9261}" type="sibTrans" cxnId="{CB62F954-1331-4DA1-A377-6E61944AC230}">
      <dgm:prSet/>
      <dgm:spPr/>
      <dgm:t>
        <a:bodyPr/>
        <a:lstStyle/>
        <a:p>
          <a:endParaRPr lang="en-US"/>
        </a:p>
      </dgm:t>
    </dgm:pt>
    <dgm:pt modelId="{7F85D653-1009-4338-8BFD-49FE2C62B3F6}">
      <dgm:prSet phldrT="[Văn bản]" custT="1"/>
      <dgm:spPr/>
      <dgm:t>
        <a:bodyPr/>
        <a:lstStyle/>
        <a:p>
          <a:pPr>
            <a:lnSpc>
              <a:spcPct val="150000"/>
            </a:lnSpc>
          </a:pPr>
          <a:r>
            <a:rPr lang="en-US" sz="2800" dirty="0" err="1">
              <a:latin typeface="Arial" panose="020B0604020202020204" pitchFamily="34" charset="0"/>
              <a:cs typeface="Arial" panose="020B0604020202020204" pitchFamily="34" charset="0"/>
            </a:rPr>
            <a:t>Luyện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endParaRPr lang="en-US" sz="2800" dirty="0">
            <a:latin typeface="Arial" panose="020B0604020202020204" pitchFamily="34" charset="0"/>
            <a:cs typeface="Arial" panose="020B0604020202020204" pitchFamily="34" charset="0"/>
          </a:endParaRPr>
        </a:p>
      </dgm:t>
    </dgm:pt>
    <dgm:pt modelId="{0B2F2730-3221-4516-B3AC-D2B85551A1C5}" type="sibTrans" cxnId="{8CED3D32-E6DF-447B-8980-FBA30E821CCB}">
      <dgm:prSet/>
      <dgm:spPr/>
      <dgm:t>
        <a:bodyPr/>
        <a:lstStyle/>
        <a:p>
          <a:endParaRPr lang="en-US"/>
        </a:p>
      </dgm:t>
    </dgm:pt>
    <dgm:pt modelId="{4D2CFB1E-B0EE-4588-B983-6F8326856FB3}" type="parTrans" cxnId="{8CED3D32-E6DF-447B-8980-FBA30E821CCB}">
      <dgm:prSet/>
      <dgm:spPr/>
      <dgm:t>
        <a:bodyPr/>
        <a:lstStyle/>
        <a:p>
          <a:endParaRPr lang="en-US"/>
        </a:p>
      </dgm:t>
    </dgm:pt>
    <dgm:pt modelId="{AEF76F66-B1DD-42D3-8C7E-B05BB7BF2F33}" type="pres">
      <dgm:prSet presAssocID="{20E7B0EB-E50E-44E8-B084-A88AF2759A23}" presName="Name0" presStyleCnt="0">
        <dgm:presLayoutVars>
          <dgm:dir/>
          <dgm:resizeHandles val="exact"/>
        </dgm:presLayoutVars>
      </dgm:prSet>
      <dgm:spPr/>
    </dgm:pt>
    <dgm:pt modelId="{2CBBFCB6-D2E8-4DD7-9196-5F2363509324}" type="pres">
      <dgm:prSet presAssocID="{ACF40019-CE85-46EF-B14B-46D7A07964E7}" presName="composite" presStyleCnt="0"/>
      <dgm:spPr/>
    </dgm:pt>
    <dgm:pt modelId="{A2871EE9-1251-47B6-AD33-9067C72CF456}" type="pres">
      <dgm:prSet presAssocID="{ACF40019-CE85-46EF-B14B-46D7A07964E7}"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dgm:spPr>
    </dgm:pt>
    <dgm:pt modelId="{90F15F0C-B58E-4EBB-8AA7-14C23726B9AF}" type="pres">
      <dgm:prSet presAssocID="{ACF40019-CE85-46EF-B14B-46D7A07964E7}" presName="txNode" presStyleLbl="node1" presStyleIdx="0" presStyleCnt="3">
        <dgm:presLayoutVars>
          <dgm:bulletEnabled val="1"/>
        </dgm:presLayoutVars>
      </dgm:prSet>
      <dgm:spPr/>
    </dgm:pt>
    <dgm:pt modelId="{A2FE0F34-889D-488D-BC32-6EA9E3C146D7}" type="pres">
      <dgm:prSet presAssocID="{C82C84EF-2808-4960-8E63-7AD08A14C2E2}" presName="sibTrans" presStyleLbl="sibTrans2D1" presStyleIdx="0" presStyleCnt="2"/>
      <dgm:spPr/>
    </dgm:pt>
    <dgm:pt modelId="{84538FCA-422C-4ACD-913B-09F8F9D43422}" type="pres">
      <dgm:prSet presAssocID="{C82C84EF-2808-4960-8E63-7AD08A14C2E2}" presName="connTx" presStyleLbl="sibTrans2D1" presStyleIdx="0" presStyleCnt="2"/>
      <dgm:spPr/>
    </dgm:pt>
    <dgm:pt modelId="{0EC2032E-C23C-4CB0-8EB1-6967EF90ADC4}" type="pres">
      <dgm:prSet presAssocID="{A30A1DBE-1B26-421A-9E65-C71B5A5297BF}" presName="composite" presStyleCnt="0"/>
      <dgm:spPr/>
    </dgm:pt>
    <dgm:pt modelId="{8F7A6FEF-7819-4EC7-B751-F3425877FAA6}" type="pres">
      <dgm:prSet presAssocID="{A30A1DBE-1B26-421A-9E65-C71B5A5297BF}"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688F95FC-094A-4E2D-9234-5350DE2640E2}" type="pres">
      <dgm:prSet presAssocID="{A30A1DBE-1B26-421A-9E65-C71B5A5297BF}" presName="txNode" presStyleLbl="node1" presStyleIdx="1" presStyleCnt="3">
        <dgm:presLayoutVars>
          <dgm:bulletEnabled val="1"/>
        </dgm:presLayoutVars>
      </dgm:prSet>
      <dgm:spPr/>
    </dgm:pt>
    <dgm:pt modelId="{9CC544BA-DBB2-4AEF-9793-B57053013BCA}" type="pres">
      <dgm:prSet presAssocID="{880EE947-BB5F-447F-9AE5-5A43697E9261}" presName="sibTrans" presStyleLbl="sibTrans2D1" presStyleIdx="1" presStyleCnt="2"/>
      <dgm:spPr/>
    </dgm:pt>
    <dgm:pt modelId="{6BCD8D41-9596-40D4-9D0F-0A2FEFBA6F6C}" type="pres">
      <dgm:prSet presAssocID="{880EE947-BB5F-447F-9AE5-5A43697E9261}" presName="connTx" presStyleLbl="sibTrans2D1" presStyleIdx="1" presStyleCnt="2"/>
      <dgm:spPr/>
    </dgm:pt>
    <dgm:pt modelId="{B1159517-9F81-400A-8890-B24C7B54311A}" type="pres">
      <dgm:prSet presAssocID="{7F85D653-1009-4338-8BFD-49FE2C62B3F6}" presName="composite" presStyleCnt="0"/>
      <dgm:spPr/>
    </dgm:pt>
    <dgm:pt modelId="{8CC8BFC0-3820-4F9A-84E2-C10017E996EB}" type="pres">
      <dgm:prSet presAssocID="{7F85D653-1009-4338-8BFD-49FE2C62B3F6}"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E8E9D919-927E-491D-A1FD-5F6B2E9A7D2D}" type="pres">
      <dgm:prSet presAssocID="{7F85D653-1009-4338-8BFD-49FE2C62B3F6}" presName="txNode" presStyleLbl="node1" presStyleIdx="2" presStyleCnt="3">
        <dgm:presLayoutVars>
          <dgm:bulletEnabled val="1"/>
        </dgm:presLayoutVars>
      </dgm:prSet>
      <dgm:spPr/>
    </dgm:pt>
  </dgm:ptLst>
  <dgm:cxnLst>
    <dgm:cxn modelId="{F4033D1B-F493-4021-8D7C-CD7F3D767428}" type="presOf" srcId="{880EE947-BB5F-447F-9AE5-5A43697E9261}" destId="{6BCD8D41-9596-40D4-9D0F-0A2FEFBA6F6C}" srcOrd="1" destOrd="0" presId="urn:microsoft.com/office/officeart/2005/8/layout/hProcess10"/>
    <dgm:cxn modelId="{8CE02A2B-7EFC-4BED-967C-1560D14EC025}" type="presOf" srcId="{20E7B0EB-E50E-44E8-B084-A88AF2759A23}" destId="{AEF76F66-B1DD-42D3-8C7E-B05BB7BF2F33}" srcOrd="0" destOrd="0" presId="urn:microsoft.com/office/officeart/2005/8/layout/hProcess10"/>
    <dgm:cxn modelId="{8CED3D32-E6DF-447B-8980-FBA30E821CCB}" srcId="{20E7B0EB-E50E-44E8-B084-A88AF2759A23}" destId="{7F85D653-1009-4338-8BFD-49FE2C62B3F6}" srcOrd="2" destOrd="0" parTransId="{4D2CFB1E-B0EE-4588-B983-6F8326856FB3}" sibTransId="{0B2F2730-3221-4516-B3AC-D2B85551A1C5}"/>
    <dgm:cxn modelId="{4A1C3138-1AD3-4517-B3FB-F8802EFB1CD0}" type="presOf" srcId="{7F85D653-1009-4338-8BFD-49FE2C62B3F6}" destId="{E8E9D919-927E-491D-A1FD-5F6B2E9A7D2D}" srcOrd="0" destOrd="0" presId="urn:microsoft.com/office/officeart/2005/8/layout/hProcess10"/>
    <dgm:cxn modelId="{2E97565D-E079-4FE5-A9C4-4C9E1C1B41AA}" type="presOf" srcId="{C82C84EF-2808-4960-8E63-7AD08A14C2E2}" destId="{84538FCA-422C-4ACD-913B-09F8F9D43422}" srcOrd="1" destOrd="0" presId="urn:microsoft.com/office/officeart/2005/8/layout/hProcess10"/>
    <dgm:cxn modelId="{CB62F954-1331-4DA1-A377-6E61944AC230}" srcId="{20E7B0EB-E50E-44E8-B084-A88AF2759A23}" destId="{A30A1DBE-1B26-421A-9E65-C71B5A5297BF}" srcOrd="1" destOrd="0" parTransId="{C3219BA8-9726-4D1A-88E4-67370DCF7709}" sibTransId="{880EE947-BB5F-447F-9AE5-5A43697E9261}"/>
    <dgm:cxn modelId="{FCED5780-BB86-4B84-B1D9-F4C417399803}" type="presOf" srcId="{A30A1DBE-1B26-421A-9E65-C71B5A5297BF}" destId="{688F95FC-094A-4E2D-9234-5350DE2640E2}" srcOrd="0" destOrd="0" presId="urn:microsoft.com/office/officeart/2005/8/layout/hProcess10"/>
    <dgm:cxn modelId="{675F11CD-A678-4532-9340-493B7001369D}" type="presOf" srcId="{880EE947-BB5F-447F-9AE5-5A43697E9261}" destId="{9CC544BA-DBB2-4AEF-9793-B57053013BCA}" srcOrd="0" destOrd="0" presId="urn:microsoft.com/office/officeart/2005/8/layout/hProcess10"/>
    <dgm:cxn modelId="{5E6F19CD-6FA1-44DA-B1B3-BB99019DBA8B}" srcId="{20E7B0EB-E50E-44E8-B084-A88AF2759A23}" destId="{ACF40019-CE85-46EF-B14B-46D7A07964E7}" srcOrd="0" destOrd="0" parTransId="{BDA85464-3019-46DE-886C-78AFE4229F4C}" sibTransId="{C82C84EF-2808-4960-8E63-7AD08A14C2E2}"/>
    <dgm:cxn modelId="{12F0AAE9-369D-456A-8B52-674702A2F42A}" type="presOf" srcId="{ACF40019-CE85-46EF-B14B-46D7A07964E7}" destId="{90F15F0C-B58E-4EBB-8AA7-14C23726B9AF}" srcOrd="0" destOrd="0" presId="urn:microsoft.com/office/officeart/2005/8/layout/hProcess10"/>
    <dgm:cxn modelId="{5A2A3FF0-730A-44E1-A637-011FD7518B51}" type="presOf" srcId="{C82C84EF-2808-4960-8E63-7AD08A14C2E2}" destId="{A2FE0F34-889D-488D-BC32-6EA9E3C146D7}" srcOrd="0" destOrd="0" presId="urn:microsoft.com/office/officeart/2005/8/layout/hProcess10"/>
    <dgm:cxn modelId="{606C6705-79EC-40D0-95C1-975AD53711FA}" type="presParOf" srcId="{AEF76F66-B1DD-42D3-8C7E-B05BB7BF2F33}" destId="{2CBBFCB6-D2E8-4DD7-9196-5F2363509324}" srcOrd="0" destOrd="0" presId="urn:microsoft.com/office/officeart/2005/8/layout/hProcess10"/>
    <dgm:cxn modelId="{757530EF-3B21-41CC-AC49-E750DAFB1468}" type="presParOf" srcId="{2CBBFCB6-D2E8-4DD7-9196-5F2363509324}" destId="{A2871EE9-1251-47B6-AD33-9067C72CF456}" srcOrd="0" destOrd="0" presId="urn:microsoft.com/office/officeart/2005/8/layout/hProcess10"/>
    <dgm:cxn modelId="{52D4A567-0AFE-4140-B85D-8FA893027339}" type="presParOf" srcId="{2CBBFCB6-D2E8-4DD7-9196-5F2363509324}" destId="{90F15F0C-B58E-4EBB-8AA7-14C23726B9AF}" srcOrd="1" destOrd="0" presId="urn:microsoft.com/office/officeart/2005/8/layout/hProcess10"/>
    <dgm:cxn modelId="{7345DDFA-F330-4729-9A2B-843AB3BBD171}" type="presParOf" srcId="{AEF76F66-B1DD-42D3-8C7E-B05BB7BF2F33}" destId="{A2FE0F34-889D-488D-BC32-6EA9E3C146D7}" srcOrd="1" destOrd="0" presId="urn:microsoft.com/office/officeart/2005/8/layout/hProcess10"/>
    <dgm:cxn modelId="{F6099A5B-FE02-4A65-A20F-9E855344BEA0}" type="presParOf" srcId="{A2FE0F34-889D-488D-BC32-6EA9E3C146D7}" destId="{84538FCA-422C-4ACD-913B-09F8F9D43422}" srcOrd="0" destOrd="0" presId="urn:microsoft.com/office/officeart/2005/8/layout/hProcess10"/>
    <dgm:cxn modelId="{260124C7-B916-4535-B345-254983310F37}" type="presParOf" srcId="{AEF76F66-B1DD-42D3-8C7E-B05BB7BF2F33}" destId="{0EC2032E-C23C-4CB0-8EB1-6967EF90ADC4}" srcOrd="2" destOrd="0" presId="urn:microsoft.com/office/officeart/2005/8/layout/hProcess10"/>
    <dgm:cxn modelId="{E931E36B-C418-4796-926F-C9D298D918B9}" type="presParOf" srcId="{0EC2032E-C23C-4CB0-8EB1-6967EF90ADC4}" destId="{8F7A6FEF-7819-4EC7-B751-F3425877FAA6}" srcOrd="0" destOrd="0" presId="urn:microsoft.com/office/officeart/2005/8/layout/hProcess10"/>
    <dgm:cxn modelId="{556AC964-05D8-461D-BC50-AEDF9BDE034C}" type="presParOf" srcId="{0EC2032E-C23C-4CB0-8EB1-6967EF90ADC4}" destId="{688F95FC-094A-4E2D-9234-5350DE2640E2}" srcOrd="1" destOrd="0" presId="urn:microsoft.com/office/officeart/2005/8/layout/hProcess10"/>
    <dgm:cxn modelId="{2876D2CF-0AB9-4C43-AAAA-46A6EA962F42}" type="presParOf" srcId="{AEF76F66-B1DD-42D3-8C7E-B05BB7BF2F33}" destId="{9CC544BA-DBB2-4AEF-9793-B57053013BCA}" srcOrd="3" destOrd="0" presId="urn:microsoft.com/office/officeart/2005/8/layout/hProcess10"/>
    <dgm:cxn modelId="{9380AEBA-6762-458C-B88F-C9848CB44DF2}" type="presParOf" srcId="{9CC544BA-DBB2-4AEF-9793-B57053013BCA}" destId="{6BCD8D41-9596-40D4-9D0F-0A2FEFBA6F6C}" srcOrd="0" destOrd="0" presId="urn:microsoft.com/office/officeart/2005/8/layout/hProcess10"/>
    <dgm:cxn modelId="{C48CC156-1B36-454C-9D00-223D64B2BB3B}" type="presParOf" srcId="{AEF76F66-B1DD-42D3-8C7E-B05BB7BF2F33}" destId="{B1159517-9F81-400A-8890-B24C7B54311A}" srcOrd="4" destOrd="0" presId="urn:microsoft.com/office/officeart/2005/8/layout/hProcess10"/>
    <dgm:cxn modelId="{F8F18063-F32C-408C-BEC1-EA49CDEF4FBD}" type="presParOf" srcId="{B1159517-9F81-400A-8890-B24C7B54311A}" destId="{8CC8BFC0-3820-4F9A-84E2-C10017E996EB}" srcOrd="0" destOrd="0" presId="urn:microsoft.com/office/officeart/2005/8/layout/hProcess10"/>
    <dgm:cxn modelId="{2B18C47C-6982-4E57-96C9-8127FD6FFBF9}" type="presParOf" srcId="{B1159517-9F81-400A-8890-B24C7B54311A}" destId="{E8E9D919-927E-491D-A1FD-5F6B2E9A7D2D}"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5C0BE9-1D72-4A1B-8FEA-24513D6162F9}"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8F871852-EABB-4882-89CD-B3B08EC76326}">
      <dgm:prSet phldrT="[Văn bản]" custT="1"/>
      <dgm:spPr/>
      <dgm:t>
        <a:bodyPr anchor="ctr"/>
        <a:lstStyle/>
        <a:p>
          <a:pPr algn="ctr">
            <a:lnSpc>
              <a:spcPct val="150000"/>
            </a:lnSpc>
            <a:spcAft>
              <a:spcPts val="0"/>
            </a:spcAft>
          </a:pPr>
          <a:r>
            <a:rPr lang="en-US" sz="2800" b="0" i="0" dirty="0" err="1">
              <a:latin typeface="Arial" panose="020B0604020202020204" pitchFamily="34" charset="0"/>
              <a:cs typeface="Arial" panose="020B0604020202020204" pitchFamily="34" charset="0"/>
            </a:rPr>
            <a:t>Nếu</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có</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màn</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chắn</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phía</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sau</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gương</a:t>
          </a:r>
          <a:r>
            <a:rPr lang="en-US" sz="2800" b="0" i="0" dirty="0">
              <a:latin typeface="Arial" panose="020B0604020202020204" pitchFamily="34" charset="0"/>
              <a:cs typeface="Arial" panose="020B0604020202020204" pitchFamily="34" charset="0"/>
            </a:rPr>
            <a:t>, ta </a:t>
          </a:r>
          <a:r>
            <a:rPr lang="en-US" sz="2800" b="0" i="0" dirty="0" err="1">
              <a:latin typeface="Arial" panose="020B0604020202020204" pitchFamily="34" charset="0"/>
              <a:cs typeface="Arial" panose="020B0604020202020204" pitchFamily="34" charset="0"/>
            </a:rPr>
            <a:t>có</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thu</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được</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ảnh</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của</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vật</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tạo</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bởi</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gương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không</a:t>
          </a:r>
          <a:r>
            <a:rPr lang="en-US" sz="2800" b="0" i="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dgm:t>
    </dgm:pt>
    <dgm:pt modelId="{39D3A5B8-6790-48F7-9D3C-E6AB801C7EA2}" type="parTrans" cxnId="{80CEA2F8-24D0-4C54-8F3C-2EBE1547F88D}">
      <dgm:prSet/>
      <dgm:spPr/>
      <dgm:t>
        <a:bodyPr/>
        <a:lstStyle/>
        <a:p>
          <a:endParaRPr lang="en-US"/>
        </a:p>
      </dgm:t>
    </dgm:pt>
    <dgm:pt modelId="{488F0F3C-4053-41F8-A7AC-7F8B024B3C8B}" type="sibTrans" cxnId="{80CEA2F8-24D0-4C54-8F3C-2EBE1547F88D}">
      <dgm:prSet/>
      <dgm:spPr/>
      <dgm:t>
        <a:bodyPr/>
        <a:lstStyle/>
        <a:p>
          <a:endParaRPr lang="en-US"/>
        </a:p>
      </dgm:t>
    </dgm:pt>
    <dgm:pt modelId="{88C6BCF7-4FB2-4007-A4FB-38DA043D54A8}">
      <dgm:prSet phldrT="[Văn bản]" custT="1"/>
      <dgm:spPr/>
      <dgm:t>
        <a:bodyPr anchor="ctr"/>
        <a:lstStyle/>
        <a:p>
          <a:pPr algn="ctr">
            <a:lnSpc>
              <a:spcPct val="150000"/>
            </a:lnSpc>
            <a:spcAft>
              <a:spcPts val="0"/>
            </a:spcAft>
          </a:pPr>
          <a:r>
            <a:rPr lang="en-US" sz="2800" b="0" i="0" dirty="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dgm:t>
    </dgm:pt>
    <dgm:pt modelId="{4D8BF48F-B2A3-4F67-97B1-623B9882BE5C}" type="parTrans" cxnId="{D66D0C3A-DC7E-4FCA-B342-F44E6FF13B2B}">
      <dgm:prSet/>
      <dgm:spPr/>
      <dgm:t>
        <a:bodyPr/>
        <a:lstStyle/>
        <a:p>
          <a:endParaRPr lang="en-US"/>
        </a:p>
      </dgm:t>
    </dgm:pt>
    <dgm:pt modelId="{C0DB5D0E-E0E8-404C-A32D-E1B067C8354F}" type="sibTrans" cxnId="{D66D0C3A-DC7E-4FCA-B342-F44E6FF13B2B}">
      <dgm:prSet/>
      <dgm:spPr/>
      <dgm:t>
        <a:bodyPr/>
        <a:lstStyle/>
        <a:p>
          <a:endParaRPr lang="en-US"/>
        </a:p>
      </dgm:t>
    </dgm:pt>
    <dgm:pt modelId="{5F35280D-AF0D-45EF-846E-C9328D9C5D7A}">
      <dgm:prSet phldrT="[Văn bản]" custT="1"/>
      <dgm:spPr/>
      <dgm:t>
        <a:bodyPr anchor="ctr"/>
        <a:lstStyle/>
        <a:p>
          <a:pPr algn="ctr">
            <a:lnSpc>
              <a:spcPct val="150000"/>
            </a:lnSpc>
            <a:spcAft>
              <a:spcPts val="0"/>
            </a:spcAft>
          </a:pPr>
          <a:r>
            <a:rPr lang="en-US" sz="2800" b="0" i="0" dirty="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dgm:t>
    </dgm:pt>
    <dgm:pt modelId="{F456D114-5937-4655-94E7-69C71DDCCC7B}" type="parTrans" cxnId="{6D1B2825-30A1-433B-B3CA-96386FA88BE7}">
      <dgm:prSet/>
      <dgm:spPr/>
      <dgm:t>
        <a:bodyPr/>
        <a:lstStyle/>
        <a:p>
          <a:endParaRPr lang="en-US"/>
        </a:p>
      </dgm:t>
    </dgm:pt>
    <dgm:pt modelId="{9329FE5D-2F78-4C9E-8A7F-22C116823039}" type="sibTrans" cxnId="{6D1B2825-30A1-433B-B3CA-96386FA88BE7}">
      <dgm:prSet/>
      <dgm:spPr/>
      <dgm:t>
        <a:bodyPr/>
        <a:lstStyle/>
        <a:p>
          <a:endParaRPr lang="en-US"/>
        </a:p>
      </dgm:t>
    </dgm:pt>
    <dgm:pt modelId="{B4E6BC88-1A9D-4D31-B0A3-2D5F90B90934}">
      <dgm:prSet phldrT="[Văn bản]" custT="1"/>
      <dgm:spPr/>
      <dgm:t>
        <a:bodyPr anchor="ctr"/>
        <a:lstStyle/>
        <a:p>
          <a:pPr algn="ctr">
            <a:lnSpc>
              <a:spcPct val="150000"/>
            </a:lnSpc>
            <a:spcAft>
              <a:spcPts val="0"/>
            </a:spcAft>
          </a:pPr>
          <a:r>
            <a:rPr lang="en-US" sz="2800" dirty="0">
              <a:latin typeface="Arial" panose="020B0604020202020204" pitchFamily="34" charset="0"/>
              <a:cs typeface="Arial" panose="020B0604020202020204" pitchFamily="34" charset="0"/>
            </a:rPr>
            <a:t>1</a:t>
          </a:r>
        </a:p>
      </dgm:t>
    </dgm:pt>
    <dgm:pt modelId="{8D66515E-84A5-456B-92EE-BAB812490BC4}" type="parTrans" cxnId="{65CDB9BE-CECD-407C-AB67-12D7BE0350B4}">
      <dgm:prSet/>
      <dgm:spPr/>
      <dgm:t>
        <a:bodyPr/>
        <a:lstStyle/>
        <a:p>
          <a:endParaRPr lang="en-US"/>
        </a:p>
      </dgm:t>
    </dgm:pt>
    <dgm:pt modelId="{EAF4A72F-F590-4449-A609-79F7C83CAE57}" type="sibTrans" cxnId="{65CDB9BE-CECD-407C-AB67-12D7BE0350B4}">
      <dgm:prSet/>
      <dgm:spPr/>
      <dgm:t>
        <a:bodyPr/>
        <a:lstStyle/>
        <a:p>
          <a:endParaRPr lang="en-US"/>
        </a:p>
      </dgm:t>
    </dgm:pt>
    <dgm:pt modelId="{CE035B79-D734-4ED7-814D-0737BD3A98C5}">
      <dgm:prSet phldrT="[Văn bản]" custT="1"/>
      <dgm:spPr/>
      <dgm:t>
        <a:bodyPr anchor="ctr"/>
        <a:lstStyle/>
        <a:p>
          <a:pPr algn="ctr">
            <a:lnSpc>
              <a:spcPct val="150000"/>
            </a:lnSpc>
            <a:spcAft>
              <a:spcPts val="0"/>
            </a:spcAft>
          </a:pPr>
          <a:r>
            <a:rPr lang="en-US" sz="2800" b="0" i="0" dirty="0" err="1">
              <a:latin typeface="Arial" panose="020B0604020202020204" pitchFamily="34" charset="0"/>
              <a:cs typeface="Arial" panose="020B0604020202020204" pitchFamily="34" charset="0"/>
            </a:rPr>
            <a:t>Độ</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lớn</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của</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ảnh</a:t>
          </a:r>
          <a:r>
            <a:rPr lang="en-US" sz="2800" b="0" i="0" dirty="0">
              <a:latin typeface="Arial" panose="020B0604020202020204" pitchFamily="34" charset="0"/>
              <a:cs typeface="Arial" panose="020B0604020202020204" pitchFamily="34" charset="0"/>
            </a:rPr>
            <a:t> so </a:t>
          </a:r>
          <a:r>
            <a:rPr lang="en-US" sz="2800" b="0" i="0" dirty="0" err="1">
              <a:latin typeface="Arial" panose="020B0604020202020204" pitchFamily="34" charset="0"/>
              <a:cs typeface="Arial" panose="020B0604020202020204" pitchFamily="34" charset="0"/>
            </a:rPr>
            <a:t>với</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vật</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có</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bằng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nhau</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không</a:t>
          </a:r>
          <a:r>
            <a:rPr lang="en-US" sz="2800" b="0" i="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dgm:t>
    </dgm:pt>
    <dgm:pt modelId="{06E68A1A-ADA0-4FC4-AB48-1A3557DAF50D}" type="parTrans" cxnId="{A7324EA4-441F-49DF-9355-722DCC38D6F3}">
      <dgm:prSet/>
      <dgm:spPr/>
      <dgm:t>
        <a:bodyPr/>
        <a:lstStyle/>
        <a:p>
          <a:endParaRPr lang="en-US"/>
        </a:p>
      </dgm:t>
    </dgm:pt>
    <dgm:pt modelId="{87C4F0B5-8E08-40A3-83DE-7A8D7CEF7E5E}" type="sibTrans" cxnId="{A7324EA4-441F-49DF-9355-722DCC38D6F3}">
      <dgm:prSet/>
      <dgm:spPr/>
      <dgm:t>
        <a:bodyPr/>
        <a:lstStyle/>
        <a:p>
          <a:endParaRPr lang="en-US"/>
        </a:p>
      </dgm:t>
    </dgm:pt>
    <dgm:pt modelId="{B3363CB7-2B09-4B62-8109-D2000AB16866}">
      <dgm:prSet phldrT="[Văn bản]" custT="1"/>
      <dgm:spPr/>
      <dgm:t>
        <a:bodyPr anchor="ctr"/>
        <a:lstStyle/>
        <a:p>
          <a:pPr algn="ctr">
            <a:lnSpc>
              <a:spcPct val="150000"/>
            </a:lnSpc>
            <a:spcAft>
              <a:spcPts val="0"/>
            </a:spcAft>
          </a:pPr>
          <a:r>
            <a:rPr lang="en-US" sz="2800" b="0" i="0" dirty="0" err="1">
              <a:latin typeface="Arial" panose="020B0604020202020204" pitchFamily="34" charset="0"/>
              <a:cs typeface="Arial" panose="020B0604020202020204" pitchFamily="34" charset="0"/>
            </a:rPr>
            <a:t>Khoảng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cách</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từ</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vật</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đến</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gương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và</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khoảng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cách</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từ</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ảnh</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đến</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gương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có</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bằng</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nhau</a:t>
          </a:r>
          <a:r>
            <a:rPr lang="en-US" sz="2800" b="0" i="0" dirty="0">
              <a:latin typeface="Arial" panose="020B0604020202020204" pitchFamily="34" charset="0"/>
              <a:cs typeface="Arial" panose="020B0604020202020204" pitchFamily="34" charset="0"/>
            </a:rPr>
            <a:t> </a:t>
          </a:r>
          <a:r>
            <a:rPr lang="en-US" sz="2800" b="0" i="0" dirty="0" err="1">
              <a:latin typeface="Arial" panose="020B0604020202020204" pitchFamily="34" charset="0"/>
              <a:cs typeface="Arial" panose="020B0604020202020204" pitchFamily="34" charset="0"/>
            </a:rPr>
            <a:t>không</a:t>
          </a:r>
          <a:r>
            <a:rPr lang="en-US" sz="2800" b="0" i="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dgm:t>
    </dgm:pt>
    <dgm:pt modelId="{683EB47E-E505-4929-AAA8-89CAC33384B5}" type="parTrans" cxnId="{33862FCC-3BA4-4021-A1E5-E0EAFA4792C6}">
      <dgm:prSet/>
      <dgm:spPr/>
      <dgm:t>
        <a:bodyPr/>
        <a:lstStyle/>
        <a:p>
          <a:endParaRPr lang="en-US"/>
        </a:p>
      </dgm:t>
    </dgm:pt>
    <dgm:pt modelId="{44312712-0400-42A2-BA3D-65BEB08EFAD4}" type="sibTrans" cxnId="{33862FCC-3BA4-4021-A1E5-E0EAFA4792C6}">
      <dgm:prSet/>
      <dgm:spPr/>
      <dgm:t>
        <a:bodyPr/>
        <a:lstStyle/>
        <a:p>
          <a:endParaRPr lang="en-US"/>
        </a:p>
      </dgm:t>
    </dgm:pt>
    <dgm:pt modelId="{54C2116A-8EBF-4660-AB7D-FD35B644B0FC}" type="pres">
      <dgm:prSet presAssocID="{8C5C0BE9-1D72-4A1B-8FEA-24513D6162F9}" presName="vert0" presStyleCnt="0">
        <dgm:presLayoutVars>
          <dgm:dir/>
          <dgm:animOne val="branch"/>
          <dgm:animLvl val="lvl"/>
        </dgm:presLayoutVars>
      </dgm:prSet>
      <dgm:spPr/>
    </dgm:pt>
    <dgm:pt modelId="{9FB0EF6D-84E3-4176-BB69-3FB55F93DBB7}" type="pres">
      <dgm:prSet presAssocID="{B4E6BC88-1A9D-4D31-B0A3-2D5F90B90934}" presName="thickLine" presStyleLbl="alignNode1" presStyleIdx="0" presStyleCnt="3"/>
      <dgm:spPr/>
    </dgm:pt>
    <dgm:pt modelId="{1D096E5D-4302-47FB-AC43-8210F1E1CAEF}" type="pres">
      <dgm:prSet presAssocID="{B4E6BC88-1A9D-4D31-B0A3-2D5F90B90934}" presName="horz1" presStyleCnt="0"/>
      <dgm:spPr/>
    </dgm:pt>
    <dgm:pt modelId="{ED273889-575E-4A2F-A9B1-36AC63D1AD1D}" type="pres">
      <dgm:prSet presAssocID="{B4E6BC88-1A9D-4D31-B0A3-2D5F90B90934}" presName="tx1" presStyleLbl="revTx" presStyleIdx="0" presStyleCnt="6"/>
      <dgm:spPr/>
    </dgm:pt>
    <dgm:pt modelId="{B3EA5524-8B31-44CA-8E2B-9FC395A79FC1}" type="pres">
      <dgm:prSet presAssocID="{B4E6BC88-1A9D-4D31-B0A3-2D5F90B90934}" presName="vert1" presStyleCnt="0"/>
      <dgm:spPr/>
    </dgm:pt>
    <dgm:pt modelId="{5E9492FA-3394-47EB-A3FA-FB4DB08A9B1A}" type="pres">
      <dgm:prSet presAssocID="{8F871852-EABB-4882-89CD-B3B08EC76326}" presName="vertSpace2a" presStyleCnt="0"/>
      <dgm:spPr/>
    </dgm:pt>
    <dgm:pt modelId="{8F4D662E-89AF-41DD-AF28-1A418CDD93B7}" type="pres">
      <dgm:prSet presAssocID="{8F871852-EABB-4882-89CD-B3B08EC76326}" presName="horz2" presStyleCnt="0"/>
      <dgm:spPr/>
    </dgm:pt>
    <dgm:pt modelId="{E76DED8D-91FC-476A-A852-0CD0E9717DBF}" type="pres">
      <dgm:prSet presAssocID="{8F871852-EABB-4882-89CD-B3B08EC76326}" presName="horzSpace2" presStyleCnt="0"/>
      <dgm:spPr/>
    </dgm:pt>
    <dgm:pt modelId="{0BB9DC41-9284-4F89-92EB-BD8ECFC8BEAE}" type="pres">
      <dgm:prSet presAssocID="{8F871852-EABB-4882-89CD-B3B08EC76326}" presName="tx2" presStyleLbl="revTx" presStyleIdx="1" presStyleCnt="6"/>
      <dgm:spPr/>
    </dgm:pt>
    <dgm:pt modelId="{A0402B4B-D275-40F7-AD6B-7B1FC967ADB3}" type="pres">
      <dgm:prSet presAssocID="{8F871852-EABB-4882-89CD-B3B08EC76326}" presName="vert2" presStyleCnt="0"/>
      <dgm:spPr/>
    </dgm:pt>
    <dgm:pt modelId="{4ECF3CF0-2397-44C8-A799-BE4981EC34E6}" type="pres">
      <dgm:prSet presAssocID="{8F871852-EABB-4882-89CD-B3B08EC76326}" presName="thinLine2b" presStyleLbl="callout" presStyleIdx="0" presStyleCnt="3"/>
      <dgm:spPr/>
    </dgm:pt>
    <dgm:pt modelId="{45417DF3-6EBC-4B18-8888-A272B1F28EF1}" type="pres">
      <dgm:prSet presAssocID="{8F871852-EABB-4882-89CD-B3B08EC76326}" presName="vertSpace2b" presStyleCnt="0"/>
      <dgm:spPr/>
    </dgm:pt>
    <dgm:pt modelId="{B136D2AF-4AB6-489F-B77D-8FB5C9C0C748}" type="pres">
      <dgm:prSet presAssocID="{88C6BCF7-4FB2-4007-A4FB-38DA043D54A8}" presName="thickLine" presStyleLbl="alignNode1" presStyleIdx="1" presStyleCnt="3"/>
      <dgm:spPr/>
    </dgm:pt>
    <dgm:pt modelId="{304FD70C-32BE-46E1-9613-0D3D9D5CB3CE}" type="pres">
      <dgm:prSet presAssocID="{88C6BCF7-4FB2-4007-A4FB-38DA043D54A8}" presName="horz1" presStyleCnt="0"/>
      <dgm:spPr/>
    </dgm:pt>
    <dgm:pt modelId="{159EFCFB-9703-4A73-8EC2-88A9D1F30B1E}" type="pres">
      <dgm:prSet presAssocID="{88C6BCF7-4FB2-4007-A4FB-38DA043D54A8}" presName="tx1" presStyleLbl="revTx" presStyleIdx="2" presStyleCnt="6"/>
      <dgm:spPr/>
    </dgm:pt>
    <dgm:pt modelId="{916E72B8-2D46-4D8A-BDC2-4B64E4C53371}" type="pres">
      <dgm:prSet presAssocID="{88C6BCF7-4FB2-4007-A4FB-38DA043D54A8}" presName="vert1" presStyleCnt="0"/>
      <dgm:spPr/>
    </dgm:pt>
    <dgm:pt modelId="{2E5A2351-9DB8-4BC2-B301-BBAA0A1EF7A9}" type="pres">
      <dgm:prSet presAssocID="{CE035B79-D734-4ED7-814D-0737BD3A98C5}" presName="vertSpace2a" presStyleCnt="0"/>
      <dgm:spPr/>
    </dgm:pt>
    <dgm:pt modelId="{DE2BB0FF-84B5-4DF0-80BF-D57B70877559}" type="pres">
      <dgm:prSet presAssocID="{CE035B79-D734-4ED7-814D-0737BD3A98C5}" presName="horz2" presStyleCnt="0"/>
      <dgm:spPr/>
    </dgm:pt>
    <dgm:pt modelId="{A443C0A9-1288-40A9-940C-500BCA7FF87D}" type="pres">
      <dgm:prSet presAssocID="{CE035B79-D734-4ED7-814D-0737BD3A98C5}" presName="horzSpace2" presStyleCnt="0"/>
      <dgm:spPr/>
    </dgm:pt>
    <dgm:pt modelId="{1697037D-815B-4FEC-B8F8-88F6535B6D94}" type="pres">
      <dgm:prSet presAssocID="{CE035B79-D734-4ED7-814D-0737BD3A98C5}" presName="tx2" presStyleLbl="revTx" presStyleIdx="3" presStyleCnt="6"/>
      <dgm:spPr/>
    </dgm:pt>
    <dgm:pt modelId="{63A52227-CCF5-4B74-A4C6-5DED19251287}" type="pres">
      <dgm:prSet presAssocID="{CE035B79-D734-4ED7-814D-0737BD3A98C5}" presName="vert2" presStyleCnt="0"/>
      <dgm:spPr/>
    </dgm:pt>
    <dgm:pt modelId="{6D417D98-E026-4B7B-B8AC-89039DC6B878}" type="pres">
      <dgm:prSet presAssocID="{CE035B79-D734-4ED7-814D-0737BD3A98C5}" presName="thinLine2b" presStyleLbl="callout" presStyleIdx="1" presStyleCnt="3"/>
      <dgm:spPr/>
    </dgm:pt>
    <dgm:pt modelId="{8793165B-C909-499E-B249-079998A2B806}" type="pres">
      <dgm:prSet presAssocID="{CE035B79-D734-4ED7-814D-0737BD3A98C5}" presName="vertSpace2b" presStyleCnt="0"/>
      <dgm:spPr/>
    </dgm:pt>
    <dgm:pt modelId="{503B9028-25A3-4E24-A5E7-B8BF40984220}" type="pres">
      <dgm:prSet presAssocID="{5F35280D-AF0D-45EF-846E-C9328D9C5D7A}" presName="thickLine" presStyleLbl="alignNode1" presStyleIdx="2" presStyleCnt="3"/>
      <dgm:spPr/>
    </dgm:pt>
    <dgm:pt modelId="{4518CF5B-4279-4EDF-B235-E67437382343}" type="pres">
      <dgm:prSet presAssocID="{5F35280D-AF0D-45EF-846E-C9328D9C5D7A}" presName="horz1" presStyleCnt="0"/>
      <dgm:spPr/>
    </dgm:pt>
    <dgm:pt modelId="{08E570CC-BB6D-4B2C-9EA9-E248FCA4F242}" type="pres">
      <dgm:prSet presAssocID="{5F35280D-AF0D-45EF-846E-C9328D9C5D7A}" presName="tx1" presStyleLbl="revTx" presStyleIdx="4" presStyleCnt="6"/>
      <dgm:spPr/>
    </dgm:pt>
    <dgm:pt modelId="{E0038D6F-B48C-4659-8D11-9B88F9185C12}" type="pres">
      <dgm:prSet presAssocID="{5F35280D-AF0D-45EF-846E-C9328D9C5D7A}" presName="vert1" presStyleCnt="0"/>
      <dgm:spPr/>
    </dgm:pt>
    <dgm:pt modelId="{16751E23-25F8-4DF5-B8D6-9DB04966E403}" type="pres">
      <dgm:prSet presAssocID="{B3363CB7-2B09-4B62-8109-D2000AB16866}" presName="vertSpace2a" presStyleCnt="0"/>
      <dgm:spPr/>
    </dgm:pt>
    <dgm:pt modelId="{9541ACB1-61D4-405A-BA2E-51231853CDBD}" type="pres">
      <dgm:prSet presAssocID="{B3363CB7-2B09-4B62-8109-D2000AB16866}" presName="horz2" presStyleCnt="0"/>
      <dgm:spPr/>
    </dgm:pt>
    <dgm:pt modelId="{FEB39590-58B4-4914-BEFF-F314B9256763}" type="pres">
      <dgm:prSet presAssocID="{B3363CB7-2B09-4B62-8109-D2000AB16866}" presName="horzSpace2" presStyleCnt="0"/>
      <dgm:spPr/>
    </dgm:pt>
    <dgm:pt modelId="{9458B2C8-96DF-4889-B8D5-A06B1A7624F8}" type="pres">
      <dgm:prSet presAssocID="{B3363CB7-2B09-4B62-8109-D2000AB16866}" presName="tx2" presStyleLbl="revTx" presStyleIdx="5" presStyleCnt="6"/>
      <dgm:spPr/>
    </dgm:pt>
    <dgm:pt modelId="{FC082625-D305-4A56-8467-87C002AE4ED7}" type="pres">
      <dgm:prSet presAssocID="{B3363CB7-2B09-4B62-8109-D2000AB16866}" presName="vert2" presStyleCnt="0"/>
      <dgm:spPr/>
    </dgm:pt>
    <dgm:pt modelId="{5E6D8059-5D36-4D45-B486-7C96C89B89ED}" type="pres">
      <dgm:prSet presAssocID="{B3363CB7-2B09-4B62-8109-D2000AB16866}" presName="thinLine2b" presStyleLbl="callout" presStyleIdx="2" presStyleCnt="3"/>
      <dgm:spPr/>
    </dgm:pt>
    <dgm:pt modelId="{A296CD83-92AB-4CF8-88A7-CD9C4DB38EEE}" type="pres">
      <dgm:prSet presAssocID="{B3363CB7-2B09-4B62-8109-D2000AB16866}" presName="vertSpace2b" presStyleCnt="0"/>
      <dgm:spPr/>
    </dgm:pt>
  </dgm:ptLst>
  <dgm:cxnLst>
    <dgm:cxn modelId="{28CDFD1D-AC08-4639-AF91-A4D05349D13E}" type="presOf" srcId="{8F871852-EABB-4882-89CD-B3B08EC76326}" destId="{0BB9DC41-9284-4F89-92EB-BD8ECFC8BEAE}" srcOrd="0" destOrd="0" presId="urn:microsoft.com/office/officeart/2008/layout/LinedList"/>
    <dgm:cxn modelId="{6D1B2825-30A1-433B-B3CA-96386FA88BE7}" srcId="{8C5C0BE9-1D72-4A1B-8FEA-24513D6162F9}" destId="{5F35280D-AF0D-45EF-846E-C9328D9C5D7A}" srcOrd="2" destOrd="0" parTransId="{F456D114-5937-4655-94E7-69C71DDCCC7B}" sibTransId="{9329FE5D-2F78-4C9E-8A7F-22C116823039}"/>
    <dgm:cxn modelId="{D66D0C3A-DC7E-4FCA-B342-F44E6FF13B2B}" srcId="{8C5C0BE9-1D72-4A1B-8FEA-24513D6162F9}" destId="{88C6BCF7-4FB2-4007-A4FB-38DA043D54A8}" srcOrd="1" destOrd="0" parTransId="{4D8BF48F-B2A3-4F67-97B1-623B9882BE5C}" sibTransId="{C0DB5D0E-E0E8-404C-A32D-E1B067C8354F}"/>
    <dgm:cxn modelId="{7ED2975B-2391-4653-ABD4-5402C40E04CD}" type="presOf" srcId="{5F35280D-AF0D-45EF-846E-C9328D9C5D7A}" destId="{08E570CC-BB6D-4B2C-9EA9-E248FCA4F242}" srcOrd="0" destOrd="0" presId="urn:microsoft.com/office/officeart/2008/layout/LinedList"/>
    <dgm:cxn modelId="{55EC788F-5BCE-4B41-BCA2-6CB6A51CB595}" type="presOf" srcId="{CE035B79-D734-4ED7-814D-0737BD3A98C5}" destId="{1697037D-815B-4FEC-B8F8-88F6535B6D94}" srcOrd="0" destOrd="0" presId="urn:microsoft.com/office/officeart/2008/layout/LinedList"/>
    <dgm:cxn modelId="{A7324EA4-441F-49DF-9355-722DCC38D6F3}" srcId="{88C6BCF7-4FB2-4007-A4FB-38DA043D54A8}" destId="{CE035B79-D734-4ED7-814D-0737BD3A98C5}" srcOrd="0" destOrd="0" parTransId="{06E68A1A-ADA0-4FC4-AB48-1A3557DAF50D}" sibTransId="{87C4F0B5-8E08-40A3-83DE-7A8D7CEF7E5E}"/>
    <dgm:cxn modelId="{F94CDDA8-46C5-4B8D-8DEB-284D0752AB23}" type="presOf" srcId="{88C6BCF7-4FB2-4007-A4FB-38DA043D54A8}" destId="{159EFCFB-9703-4A73-8EC2-88A9D1F30B1E}" srcOrd="0" destOrd="0" presId="urn:microsoft.com/office/officeart/2008/layout/LinedList"/>
    <dgm:cxn modelId="{65CDB9BE-CECD-407C-AB67-12D7BE0350B4}" srcId="{8C5C0BE9-1D72-4A1B-8FEA-24513D6162F9}" destId="{B4E6BC88-1A9D-4D31-B0A3-2D5F90B90934}" srcOrd="0" destOrd="0" parTransId="{8D66515E-84A5-456B-92EE-BAB812490BC4}" sibTransId="{EAF4A72F-F590-4449-A609-79F7C83CAE57}"/>
    <dgm:cxn modelId="{33862FCC-3BA4-4021-A1E5-E0EAFA4792C6}" srcId="{5F35280D-AF0D-45EF-846E-C9328D9C5D7A}" destId="{B3363CB7-2B09-4B62-8109-D2000AB16866}" srcOrd="0" destOrd="0" parTransId="{683EB47E-E505-4929-AAA8-89CAC33384B5}" sibTransId="{44312712-0400-42A2-BA3D-65BEB08EFAD4}"/>
    <dgm:cxn modelId="{A7AEF8D6-493A-41AF-8BD2-70FAF0579BA9}" type="presOf" srcId="{8C5C0BE9-1D72-4A1B-8FEA-24513D6162F9}" destId="{54C2116A-8EBF-4660-AB7D-FD35B644B0FC}" srcOrd="0" destOrd="0" presId="urn:microsoft.com/office/officeart/2008/layout/LinedList"/>
    <dgm:cxn modelId="{7E91E0D9-27AB-4A57-8BD2-FB65359B4B35}" type="presOf" srcId="{B3363CB7-2B09-4B62-8109-D2000AB16866}" destId="{9458B2C8-96DF-4889-B8D5-A06B1A7624F8}" srcOrd="0" destOrd="0" presId="urn:microsoft.com/office/officeart/2008/layout/LinedList"/>
    <dgm:cxn modelId="{2BD301EB-9C62-4356-A98F-EC52FCE10191}" type="presOf" srcId="{B4E6BC88-1A9D-4D31-B0A3-2D5F90B90934}" destId="{ED273889-575E-4A2F-A9B1-36AC63D1AD1D}" srcOrd="0" destOrd="0" presId="urn:microsoft.com/office/officeart/2008/layout/LinedList"/>
    <dgm:cxn modelId="{80CEA2F8-24D0-4C54-8F3C-2EBE1547F88D}" srcId="{B4E6BC88-1A9D-4D31-B0A3-2D5F90B90934}" destId="{8F871852-EABB-4882-89CD-B3B08EC76326}" srcOrd="0" destOrd="0" parTransId="{39D3A5B8-6790-48F7-9D3C-E6AB801C7EA2}" sibTransId="{488F0F3C-4053-41F8-A7AC-7F8B024B3C8B}"/>
    <dgm:cxn modelId="{D661253A-33E9-4C96-AD7F-D9B49B762D80}" type="presParOf" srcId="{54C2116A-8EBF-4660-AB7D-FD35B644B0FC}" destId="{9FB0EF6D-84E3-4176-BB69-3FB55F93DBB7}" srcOrd="0" destOrd="0" presId="urn:microsoft.com/office/officeart/2008/layout/LinedList"/>
    <dgm:cxn modelId="{6233F452-4587-4910-8372-9EF63AF8A304}" type="presParOf" srcId="{54C2116A-8EBF-4660-AB7D-FD35B644B0FC}" destId="{1D096E5D-4302-47FB-AC43-8210F1E1CAEF}" srcOrd="1" destOrd="0" presId="urn:microsoft.com/office/officeart/2008/layout/LinedList"/>
    <dgm:cxn modelId="{56B7A846-CF70-4B84-8A17-3D8E879BE081}" type="presParOf" srcId="{1D096E5D-4302-47FB-AC43-8210F1E1CAEF}" destId="{ED273889-575E-4A2F-A9B1-36AC63D1AD1D}" srcOrd="0" destOrd="0" presId="urn:microsoft.com/office/officeart/2008/layout/LinedList"/>
    <dgm:cxn modelId="{D6B7E40A-5A50-4656-9112-DBE123BBE88B}" type="presParOf" srcId="{1D096E5D-4302-47FB-AC43-8210F1E1CAEF}" destId="{B3EA5524-8B31-44CA-8E2B-9FC395A79FC1}" srcOrd="1" destOrd="0" presId="urn:microsoft.com/office/officeart/2008/layout/LinedList"/>
    <dgm:cxn modelId="{8BF3AD24-67C1-4BCA-A322-64D9FB0916BF}" type="presParOf" srcId="{B3EA5524-8B31-44CA-8E2B-9FC395A79FC1}" destId="{5E9492FA-3394-47EB-A3FA-FB4DB08A9B1A}" srcOrd="0" destOrd="0" presId="urn:microsoft.com/office/officeart/2008/layout/LinedList"/>
    <dgm:cxn modelId="{7E22C4CE-A499-4A4A-8D0E-9AF39C16ACF5}" type="presParOf" srcId="{B3EA5524-8B31-44CA-8E2B-9FC395A79FC1}" destId="{8F4D662E-89AF-41DD-AF28-1A418CDD93B7}" srcOrd="1" destOrd="0" presId="urn:microsoft.com/office/officeart/2008/layout/LinedList"/>
    <dgm:cxn modelId="{47F5E69E-A355-474F-85DB-0F78C6D38A34}" type="presParOf" srcId="{8F4D662E-89AF-41DD-AF28-1A418CDD93B7}" destId="{E76DED8D-91FC-476A-A852-0CD0E9717DBF}" srcOrd="0" destOrd="0" presId="urn:microsoft.com/office/officeart/2008/layout/LinedList"/>
    <dgm:cxn modelId="{637D68AA-B1B9-431D-8DFE-C7D5FDD4C825}" type="presParOf" srcId="{8F4D662E-89AF-41DD-AF28-1A418CDD93B7}" destId="{0BB9DC41-9284-4F89-92EB-BD8ECFC8BEAE}" srcOrd="1" destOrd="0" presId="urn:microsoft.com/office/officeart/2008/layout/LinedList"/>
    <dgm:cxn modelId="{B7AE8D4F-34C1-464C-836D-317C22AB93A7}" type="presParOf" srcId="{8F4D662E-89AF-41DD-AF28-1A418CDD93B7}" destId="{A0402B4B-D275-40F7-AD6B-7B1FC967ADB3}" srcOrd="2" destOrd="0" presId="urn:microsoft.com/office/officeart/2008/layout/LinedList"/>
    <dgm:cxn modelId="{878079F1-0C17-49D3-87D1-7271B189927C}" type="presParOf" srcId="{B3EA5524-8B31-44CA-8E2B-9FC395A79FC1}" destId="{4ECF3CF0-2397-44C8-A799-BE4981EC34E6}" srcOrd="2" destOrd="0" presId="urn:microsoft.com/office/officeart/2008/layout/LinedList"/>
    <dgm:cxn modelId="{757F8087-E5BC-4527-B1E6-F1B60672C163}" type="presParOf" srcId="{B3EA5524-8B31-44CA-8E2B-9FC395A79FC1}" destId="{45417DF3-6EBC-4B18-8888-A272B1F28EF1}" srcOrd="3" destOrd="0" presId="urn:microsoft.com/office/officeart/2008/layout/LinedList"/>
    <dgm:cxn modelId="{69CCB312-E2B0-4072-B4C4-338CE116A977}" type="presParOf" srcId="{54C2116A-8EBF-4660-AB7D-FD35B644B0FC}" destId="{B136D2AF-4AB6-489F-B77D-8FB5C9C0C748}" srcOrd="2" destOrd="0" presId="urn:microsoft.com/office/officeart/2008/layout/LinedList"/>
    <dgm:cxn modelId="{3BFB1BA1-6DC4-4EDA-A3BC-BF5AA909E0E1}" type="presParOf" srcId="{54C2116A-8EBF-4660-AB7D-FD35B644B0FC}" destId="{304FD70C-32BE-46E1-9613-0D3D9D5CB3CE}" srcOrd="3" destOrd="0" presId="urn:microsoft.com/office/officeart/2008/layout/LinedList"/>
    <dgm:cxn modelId="{10FC0003-1D14-421E-B344-58B684ABD201}" type="presParOf" srcId="{304FD70C-32BE-46E1-9613-0D3D9D5CB3CE}" destId="{159EFCFB-9703-4A73-8EC2-88A9D1F30B1E}" srcOrd="0" destOrd="0" presId="urn:microsoft.com/office/officeart/2008/layout/LinedList"/>
    <dgm:cxn modelId="{265F7E02-7AF1-4CE9-B16B-0786D5EB5235}" type="presParOf" srcId="{304FD70C-32BE-46E1-9613-0D3D9D5CB3CE}" destId="{916E72B8-2D46-4D8A-BDC2-4B64E4C53371}" srcOrd="1" destOrd="0" presId="urn:microsoft.com/office/officeart/2008/layout/LinedList"/>
    <dgm:cxn modelId="{B2D2451A-6441-47D5-A417-DB644608BC30}" type="presParOf" srcId="{916E72B8-2D46-4D8A-BDC2-4B64E4C53371}" destId="{2E5A2351-9DB8-4BC2-B301-BBAA0A1EF7A9}" srcOrd="0" destOrd="0" presId="urn:microsoft.com/office/officeart/2008/layout/LinedList"/>
    <dgm:cxn modelId="{4A410F2D-6402-4845-8397-BE3720055BBF}" type="presParOf" srcId="{916E72B8-2D46-4D8A-BDC2-4B64E4C53371}" destId="{DE2BB0FF-84B5-4DF0-80BF-D57B70877559}" srcOrd="1" destOrd="0" presId="urn:microsoft.com/office/officeart/2008/layout/LinedList"/>
    <dgm:cxn modelId="{30FF320D-E0FA-4E13-B5BC-59A487C7F9F5}" type="presParOf" srcId="{DE2BB0FF-84B5-4DF0-80BF-D57B70877559}" destId="{A443C0A9-1288-40A9-940C-500BCA7FF87D}" srcOrd="0" destOrd="0" presId="urn:microsoft.com/office/officeart/2008/layout/LinedList"/>
    <dgm:cxn modelId="{D24653BE-D8B9-4A6F-BC1F-9C6EF2205A69}" type="presParOf" srcId="{DE2BB0FF-84B5-4DF0-80BF-D57B70877559}" destId="{1697037D-815B-4FEC-B8F8-88F6535B6D94}" srcOrd="1" destOrd="0" presId="urn:microsoft.com/office/officeart/2008/layout/LinedList"/>
    <dgm:cxn modelId="{BB00849A-50FC-4382-92B3-8A5D21101C45}" type="presParOf" srcId="{DE2BB0FF-84B5-4DF0-80BF-D57B70877559}" destId="{63A52227-CCF5-4B74-A4C6-5DED19251287}" srcOrd="2" destOrd="0" presId="urn:microsoft.com/office/officeart/2008/layout/LinedList"/>
    <dgm:cxn modelId="{29A5EBC9-11E0-4500-839E-5CFD00EFF6B1}" type="presParOf" srcId="{916E72B8-2D46-4D8A-BDC2-4B64E4C53371}" destId="{6D417D98-E026-4B7B-B8AC-89039DC6B878}" srcOrd="2" destOrd="0" presId="urn:microsoft.com/office/officeart/2008/layout/LinedList"/>
    <dgm:cxn modelId="{88559778-6396-49DB-892F-8587C3477853}" type="presParOf" srcId="{916E72B8-2D46-4D8A-BDC2-4B64E4C53371}" destId="{8793165B-C909-499E-B249-079998A2B806}" srcOrd="3" destOrd="0" presId="urn:microsoft.com/office/officeart/2008/layout/LinedList"/>
    <dgm:cxn modelId="{4F46146C-07FC-425E-AD2A-5A63CE60AA4E}" type="presParOf" srcId="{54C2116A-8EBF-4660-AB7D-FD35B644B0FC}" destId="{503B9028-25A3-4E24-A5E7-B8BF40984220}" srcOrd="4" destOrd="0" presId="urn:microsoft.com/office/officeart/2008/layout/LinedList"/>
    <dgm:cxn modelId="{AE28D4A3-C72E-44B7-A5C5-06CC14BA2C2B}" type="presParOf" srcId="{54C2116A-8EBF-4660-AB7D-FD35B644B0FC}" destId="{4518CF5B-4279-4EDF-B235-E67437382343}" srcOrd="5" destOrd="0" presId="urn:microsoft.com/office/officeart/2008/layout/LinedList"/>
    <dgm:cxn modelId="{CF6BFE2E-73E4-4870-B603-1202DDE2DF4D}" type="presParOf" srcId="{4518CF5B-4279-4EDF-B235-E67437382343}" destId="{08E570CC-BB6D-4B2C-9EA9-E248FCA4F242}" srcOrd="0" destOrd="0" presId="urn:microsoft.com/office/officeart/2008/layout/LinedList"/>
    <dgm:cxn modelId="{8E77AE11-1240-4C46-A81B-E67C2BF184DC}" type="presParOf" srcId="{4518CF5B-4279-4EDF-B235-E67437382343}" destId="{E0038D6F-B48C-4659-8D11-9B88F9185C12}" srcOrd="1" destOrd="0" presId="urn:microsoft.com/office/officeart/2008/layout/LinedList"/>
    <dgm:cxn modelId="{D499133A-D4A1-4549-ABA9-68BE2FDFFD24}" type="presParOf" srcId="{E0038D6F-B48C-4659-8D11-9B88F9185C12}" destId="{16751E23-25F8-4DF5-B8D6-9DB04966E403}" srcOrd="0" destOrd="0" presId="urn:microsoft.com/office/officeart/2008/layout/LinedList"/>
    <dgm:cxn modelId="{667E1A5F-3A02-4058-A63A-053481B47172}" type="presParOf" srcId="{E0038D6F-B48C-4659-8D11-9B88F9185C12}" destId="{9541ACB1-61D4-405A-BA2E-51231853CDBD}" srcOrd="1" destOrd="0" presId="urn:microsoft.com/office/officeart/2008/layout/LinedList"/>
    <dgm:cxn modelId="{0D9E65A2-316D-4250-BE19-86D53976336F}" type="presParOf" srcId="{9541ACB1-61D4-405A-BA2E-51231853CDBD}" destId="{FEB39590-58B4-4914-BEFF-F314B9256763}" srcOrd="0" destOrd="0" presId="urn:microsoft.com/office/officeart/2008/layout/LinedList"/>
    <dgm:cxn modelId="{96A4662E-90AE-4FD4-B4CF-7BE7AC3F184D}" type="presParOf" srcId="{9541ACB1-61D4-405A-BA2E-51231853CDBD}" destId="{9458B2C8-96DF-4889-B8D5-A06B1A7624F8}" srcOrd="1" destOrd="0" presId="urn:microsoft.com/office/officeart/2008/layout/LinedList"/>
    <dgm:cxn modelId="{5ADECE28-8750-4B11-A352-E7CC0D8052EF}" type="presParOf" srcId="{9541ACB1-61D4-405A-BA2E-51231853CDBD}" destId="{FC082625-D305-4A56-8467-87C002AE4ED7}" srcOrd="2" destOrd="0" presId="urn:microsoft.com/office/officeart/2008/layout/LinedList"/>
    <dgm:cxn modelId="{C4FBCC6F-224A-4793-A40A-100741C78EDA}" type="presParOf" srcId="{E0038D6F-B48C-4659-8D11-9B88F9185C12}" destId="{5E6D8059-5D36-4D45-B486-7C96C89B89ED}" srcOrd="2" destOrd="0" presId="urn:microsoft.com/office/officeart/2008/layout/LinedList"/>
    <dgm:cxn modelId="{0655BB1F-1319-4E42-861D-A2C76A1EBD65}" type="presParOf" srcId="{E0038D6F-B48C-4659-8D11-9B88F9185C12}" destId="{A296CD83-92AB-4CF8-88A7-CD9C4DB38EEE}"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71EE9-1251-47B6-AD33-9067C72CF456}">
      <dsp:nvSpPr>
        <dsp:cNvPr id="0" name=""/>
        <dsp:cNvSpPr/>
      </dsp:nvSpPr>
      <dsp:spPr>
        <a:xfrm>
          <a:off x="5513" y="173013"/>
          <a:ext cx="2597419" cy="259741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90F15F0C-B58E-4EBB-8AA7-14C23726B9AF}">
      <dsp:nvSpPr>
        <dsp:cNvPr id="0" name=""/>
        <dsp:cNvSpPr/>
      </dsp:nvSpPr>
      <dsp:spPr>
        <a:xfrm>
          <a:off x="428349" y="1731465"/>
          <a:ext cx="2597419" cy="259741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kern="1200" dirty="0">
              <a:latin typeface="Arial" panose="020B0604020202020204" pitchFamily="34" charset="0"/>
              <a:cs typeface="Arial" panose="020B0604020202020204" pitchFamily="34" charset="0"/>
            </a:rPr>
            <a:t>I. </a:t>
          </a:r>
          <a:r>
            <a:rPr lang="en-US" sz="2800" kern="1200" dirty="0" err="1">
              <a:latin typeface="Arial" panose="020B0604020202020204" pitchFamily="34" charset="0"/>
              <a:cs typeface="Arial" panose="020B0604020202020204" pitchFamily="34" charset="0"/>
            </a:rPr>
            <a:t>Tính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chất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của</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ảnh</a:t>
          </a:r>
          <a:endParaRPr lang="en-US" sz="2800" kern="1200" dirty="0">
            <a:latin typeface="Arial" panose="020B0604020202020204" pitchFamily="34" charset="0"/>
            <a:cs typeface="Arial" panose="020B0604020202020204" pitchFamily="34" charset="0"/>
          </a:endParaRPr>
        </a:p>
      </dsp:txBody>
      <dsp:txXfrm>
        <a:off x="504425" y="1807541"/>
        <a:ext cx="2445267" cy="2445267"/>
      </dsp:txXfrm>
    </dsp:sp>
    <dsp:sp modelId="{A2FE0F34-889D-488D-BC32-6EA9E3C146D7}">
      <dsp:nvSpPr>
        <dsp:cNvPr id="0" name=""/>
        <dsp:cNvSpPr/>
      </dsp:nvSpPr>
      <dsp:spPr>
        <a:xfrm>
          <a:off x="3103253" y="1159661"/>
          <a:ext cx="500320" cy="624123"/>
        </a:xfrm>
        <a:prstGeom prst="rightArrow">
          <a:avLst>
            <a:gd name="adj1" fmla="val 60000"/>
            <a:gd name="adj2" fmla="val 50000"/>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103253" y="1284486"/>
        <a:ext cx="350224" cy="374473"/>
      </dsp:txXfrm>
    </dsp:sp>
    <dsp:sp modelId="{8F7A6FEF-7819-4EC7-B751-F3425877FAA6}">
      <dsp:nvSpPr>
        <dsp:cNvPr id="0" name=""/>
        <dsp:cNvSpPr/>
      </dsp:nvSpPr>
      <dsp:spPr>
        <a:xfrm>
          <a:off x="4032419" y="173013"/>
          <a:ext cx="2597419" cy="259741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88F95FC-094A-4E2D-9234-5350DE2640E2}">
      <dsp:nvSpPr>
        <dsp:cNvPr id="0" name=""/>
        <dsp:cNvSpPr/>
      </dsp:nvSpPr>
      <dsp:spPr>
        <a:xfrm>
          <a:off x="4455255" y="1731465"/>
          <a:ext cx="2597419" cy="2597419"/>
        </a:xfrm>
        <a:prstGeom prst="roundRect">
          <a:avLst>
            <a:gd name="adj" fmla="val 10000"/>
          </a:avLst>
        </a:prstGeom>
        <a:gradFill rotWithShape="0">
          <a:gsLst>
            <a:gs pos="0">
              <a:schemeClr val="accent3">
                <a:hueOff val="1355300"/>
                <a:satOff val="50000"/>
                <a:lumOff val="-7353"/>
                <a:alphaOff val="0"/>
                <a:shade val="85000"/>
                <a:satMod val="130000"/>
              </a:schemeClr>
            </a:gs>
            <a:gs pos="34000">
              <a:schemeClr val="accent3">
                <a:hueOff val="1355300"/>
                <a:satOff val="50000"/>
                <a:lumOff val="-7353"/>
                <a:alphaOff val="0"/>
                <a:shade val="87000"/>
                <a:satMod val="125000"/>
              </a:schemeClr>
            </a:gs>
            <a:gs pos="70000">
              <a:schemeClr val="accent3">
                <a:hueOff val="1355300"/>
                <a:satOff val="50000"/>
                <a:lumOff val="-7353"/>
                <a:alphaOff val="0"/>
                <a:tint val="100000"/>
                <a:shade val="90000"/>
                <a:satMod val="130000"/>
              </a:schemeClr>
            </a:gs>
            <a:gs pos="100000">
              <a:schemeClr val="accent3">
                <a:hueOff val="1355300"/>
                <a:satOff val="50000"/>
                <a:lumOff val="-735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kern="1200" dirty="0">
              <a:latin typeface="Arial" panose="020B0604020202020204" pitchFamily="34" charset="0"/>
              <a:cs typeface="Arial" panose="020B0604020202020204" pitchFamily="34" charset="0"/>
            </a:rPr>
            <a:t>II. </a:t>
          </a:r>
          <a:r>
            <a:rPr lang="en-US" sz="2800" kern="1200" dirty="0" err="1">
              <a:latin typeface="Arial" panose="020B0604020202020204" pitchFamily="34" charset="0"/>
              <a:cs typeface="Arial" panose="020B0604020202020204" pitchFamily="34" charset="0"/>
            </a:rPr>
            <a:t>Giải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thích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sự</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ảnh</a:t>
          </a:r>
          <a:endParaRPr lang="en-US" sz="2800" kern="1200" dirty="0">
            <a:latin typeface="Arial" panose="020B0604020202020204" pitchFamily="34" charset="0"/>
            <a:cs typeface="Arial" panose="020B0604020202020204" pitchFamily="34" charset="0"/>
          </a:endParaRPr>
        </a:p>
      </dsp:txBody>
      <dsp:txXfrm>
        <a:off x="4531331" y="1807541"/>
        <a:ext cx="2445267" cy="2445267"/>
      </dsp:txXfrm>
    </dsp:sp>
    <dsp:sp modelId="{9CC544BA-DBB2-4AEF-9793-B57053013BCA}">
      <dsp:nvSpPr>
        <dsp:cNvPr id="0" name=""/>
        <dsp:cNvSpPr/>
      </dsp:nvSpPr>
      <dsp:spPr>
        <a:xfrm>
          <a:off x="7130159" y="1159661"/>
          <a:ext cx="500320" cy="624123"/>
        </a:xfrm>
        <a:prstGeom prst="rightArrow">
          <a:avLst>
            <a:gd name="adj1" fmla="val 60000"/>
            <a:gd name="adj2" fmla="val 50000"/>
          </a:avLst>
        </a:prstGeom>
        <a:solidFill>
          <a:schemeClr val="accent3">
            <a:hueOff val="2710599"/>
            <a:satOff val="100000"/>
            <a:lumOff val="-14706"/>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130159" y="1284486"/>
        <a:ext cx="350224" cy="374473"/>
      </dsp:txXfrm>
    </dsp:sp>
    <dsp:sp modelId="{8CC8BFC0-3820-4F9A-84E2-C10017E996EB}">
      <dsp:nvSpPr>
        <dsp:cNvPr id="0" name=""/>
        <dsp:cNvSpPr/>
      </dsp:nvSpPr>
      <dsp:spPr>
        <a:xfrm>
          <a:off x="8059325" y="173013"/>
          <a:ext cx="2597419" cy="259741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8E9D919-927E-491D-A1FD-5F6B2E9A7D2D}">
      <dsp:nvSpPr>
        <dsp:cNvPr id="0" name=""/>
        <dsp:cNvSpPr/>
      </dsp:nvSpPr>
      <dsp:spPr>
        <a:xfrm>
          <a:off x="8482161" y="1731465"/>
          <a:ext cx="2597419" cy="2597419"/>
        </a:xfrm>
        <a:prstGeom prst="roundRect">
          <a:avLst>
            <a:gd name="adj" fmla="val 10000"/>
          </a:avLst>
        </a:prstGeom>
        <a:gradFill rotWithShape="0">
          <a:gsLst>
            <a:gs pos="0">
              <a:schemeClr val="accent3">
                <a:hueOff val="2710599"/>
                <a:satOff val="100000"/>
                <a:lumOff val="-14706"/>
                <a:alphaOff val="0"/>
                <a:shade val="85000"/>
                <a:satMod val="130000"/>
              </a:schemeClr>
            </a:gs>
            <a:gs pos="34000">
              <a:schemeClr val="accent3">
                <a:hueOff val="2710599"/>
                <a:satOff val="100000"/>
                <a:lumOff val="-14706"/>
                <a:alphaOff val="0"/>
                <a:shade val="87000"/>
                <a:satMod val="125000"/>
              </a:schemeClr>
            </a:gs>
            <a:gs pos="70000">
              <a:schemeClr val="accent3">
                <a:hueOff val="2710599"/>
                <a:satOff val="100000"/>
                <a:lumOff val="-14706"/>
                <a:alphaOff val="0"/>
                <a:tint val="100000"/>
                <a:shade val="90000"/>
                <a:satMod val="130000"/>
              </a:schemeClr>
            </a:gs>
            <a:gs pos="100000">
              <a:schemeClr val="accent3">
                <a:hueOff val="2710599"/>
                <a:satOff val="100000"/>
                <a:lumOff val="-1470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kern="1200" dirty="0" err="1">
              <a:latin typeface="Arial" panose="020B0604020202020204" pitchFamily="34" charset="0"/>
              <a:cs typeface="Arial" panose="020B0604020202020204" pitchFamily="34" charset="0"/>
            </a:rPr>
            <a:t>Luyện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tập</a:t>
          </a:r>
          <a:endParaRPr lang="en-US" sz="2800" kern="1200" dirty="0">
            <a:latin typeface="Arial" panose="020B0604020202020204" pitchFamily="34" charset="0"/>
            <a:cs typeface="Arial" panose="020B0604020202020204" pitchFamily="34" charset="0"/>
          </a:endParaRPr>
        </a:p>
      </dsp:txBody>
      <dsp:txXfrm>
        <a:off x="8558237" y="1807541"/>
        <a:ext cx="2445267" cy="2445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0EF6D-84E3-4176-BB69-3FB55F93DBB7}">
      <dsp:nvSpPr>
        <dsp:cNvPr id="0" name=""/>
        <dsp:cNvSpPr/>
      </dsp:nvSpPr>
      <dsp:spPr>
        <a:xfrm>
          <a:off x="0" y="2088"/>
          <a:ext cx="11211951"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73889-575E-4A2F-A9B1-36AC63D1AD1D}">
      <dsp:nvSpPr>
        <dsp:cNvPr id="0" name=""/>
        <dsp:cNvSpPr/>
      </dsp:nvSpPr>
      <dsp:spPr>
        <a:xfrm>
          <a:off x="0" y="2088"/>
          <a:ext cx="2242390" cy="142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kern="1200" dirty="0">
              <a:latin typeface="Arial" panose="020B0604020202020204" pitchFamily="34" charset="0"/>
              <a:cs typeface="Arial" panose="020B0604020202020204" pitchFamily="34" charset="0"/>
            </a:rPr>
            <a:t>1</a:t>
          </a:r>
        </a:p>
      </dsp:txBody>
      <dsp:txXfrm>
        <a:off x="0" y="2088"/>
        <a:ext cx="2242390" cy="1424133"/>
      </dsp:txXfrm>
    </dsp:sp>
    <dsp:sp modelId="{0BB9DC41-9284-4F89-92EB-BD8ECFC8BEAE}">
      <dsp:nvSpPr>
        <dsp:cNvPr id="0" name=""/>
        <dsp:cNvSpPr/>
      </dsp:nvSpPr>
      <dsp:spPr>
        <a:xfrm>
          <a:off x="2410569" y="66758"/>
          <a:ext cx="8801381" cy="1293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b="0" i="0" kern="1200" dirty="0" err="1">
              <a:latin typeface="Arial" panose="020B0604020202020204" pitchFamily="34" charset="0"/>
              <a:cs typeface="Arial" panose="020B0604020202020204" pitchFamily="34" charset="0"/>
            </a:rPr>
            <a:t>Nếu</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có</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màn</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chắn</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phía</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sau</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gương</a:t>
          </a:r>
          <a:r>
            <a:rPr lang="en-US" sz="2800" b="0" i="0" kern="1200" dirty="0">
              <a:latin typeface="Arial" panose="020B0604020202020204" pitchFamily="34" charset="0"/>
              <a:cs typeface="Arial" panose="020B0604020202020204" pitchFamily="34" charset="0"/>
            </a:rPr>
            <a:t>, ta </a:t>
          </a:r>
          <a:r>
            <a:rPr lang="en-US" sz="2800" b="0" i="0" kern="1200" dirty="0" err="1">
              <a:latin typeface="Arial" panose="020B0604020202020204" pitchFamily="34" charset="0"/>
              <a:cs typeface="Arial" panose="020B0604020202020204" pitchFamily="34" charset="0"/>
            </a:rPr>
            <a:t>có</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thu</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được</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ảnh</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của</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vật</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tạo</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bởi</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gương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không</a:t>
          </a:r>
          <a:r>
            <a:rPr lang="en-US" sz="2800" b="0" i="0" kern="1200" dirty="0">
              <a:latin typeface="Arial" panose="020B0604020202020204" pitchFamily="34" charset="0"/>
              <a:cs typeface="Arial" panose="020B0604020202020204" pitchFamily="34" charset="0"/>
            </a:rPr>
            <a:t>?</a:t>
          </a:r>
          <a:endParaRPr lang="en-US" sz="2800" kern="1200" dirty="0">
            <a:latin typeface="Arial" panose="020B0604020202020204" pitchFamily="34" charset="0"/>
            <a:cs typeface="Arial" panose="020B0604020202020204" pitchFamily="34" charset="0"/>
          </a:endParaRPr>
        </a:p>
      </dsp:txBody>
      <dsp:txXfrm>
        <a:off x="2410569" y="66758"/>
        <a:ext cx="8801381" cy="1293402"/>
      </dsp:txXfrm>
    </dsp:sp>
    <dsp:sp modelId="{4ECF3CF0-2397-44C8-A799-BE4981EC34E6}">
      <dsp:nvSpPr>
        <dsp:cNvPr id="0" name=""/>
        <dsp:cNvSpPr/>
      </dsp:nvSpPr>
      <dsp:spPr>
        <a:xfrm>
          <a:off x="2242390" y="1360161"/>
          <a:ext cx="8969560" cy="0"/>
        </a:xfrm>
        <a:prstGeom prst="line">
          <a:avLst/>
        </a:prstGeom>
        <a:solidFill>
          <a:schemeClr val="accent4">
            <a:hueOff val="0"/>
            <a:satOff val="0"/>
            <a:lumOff val="0"/>
            <a:alphaOff val="0"/>
          </a:schemeClr>
        </a:solidFill>
        <a:ln w="158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6D2AF-4AB6-489F-B77D-8FB5C9C0C748}">
      <dsp:nvSpPr>
        <dsp:cNvPr id="0" name=""/>
        <dsp:cNvSpPr/>
      </dsp:nvSpPr>
      <dsp:spPr>
        <a:xfrm>
          <a:off x="0" y="1426222"/>
          <a:ext cx="11211951" cy="0"/>
        </a:xfrm>
        <a:prstGeom prst="line">
          <a:avLst/>
        </a:prstGeom>
        <a:solidFill>
          <a:schemeClr val="accent4">
            <a:hueOff val="4900445"/>
            <a:satOff val="-20388"/>
            <a:lumOff val="4804"/>
            <a:alphaOff val="0"/>
          </a:schemeClr>
        </a:solidFill>
        <a:ln w="15875" cap="flat" cmpd="sng" algn="ctr">
          <a:solidFill>
            <a:schemeClr val="accent4">
              <a:hueOff val="4900445"/>
              <a:satOff val="-20388"/>
              <a:lumOff val="48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EFCFB-9703-4A73-8EC2-88A9D1F30B1E}">
      <dsp:nvSpPr>
        <dsp:cNvPr id="0" name=""/>
        <dsp:cNvSpPr/>
      </dsp:nvSpPr>
      <dsp:spPr>
        <a:xfrm>
          <a:off x="0" y="1426222"/>
          <a:ext cx="2242390" cy="142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b="0" i="0" kern="1200" dirty="0">
              <a:latin typeface="Arial" panose="020B0604020202020204" pitchFamily="34" charset="0"/>
              <a:cs typeface="Arial" panose="020B0604020202020204" pitchFamily="34" charset="0"/>
            </a:rPr>
            <a:t>2</a:t>
          </a:r>
          <a:endParaRPr lang="en-US" sz="2800" kern="1200" dirty="0">
            <a:latin typeface="Arial" panose="020B0604020202020204" pitchFamily="34" charset="0"/>
            <a:cs typeface="Arial" panose="020B0604020202020204" pitchFamily="34" charset="0"/>
          </a:endParaRPr>
        </a:p>
      </dsp:txBody>
      <dsp:txXfrm>
        <a:off x="0" y="1426222"/>
        <a:ext cx="2242390" cy="1424133"/>
      </dsp:txXfrm>
    </dsp:sp>
    <dsp:sp modelId="{1697037D-815B-4FEC-B8F8-88F6535B6D94}">
      <dsp:nvSpPr>
        <dsp:cNvPr id="0" name=""/>
        <dsp:cNvSpPr/>
      </dsp:nvSpPr>
      <dsp:spPr>
        <a:xfrm>
          <a:off x="2410569" y="1490892"/>
          <a:ext cx="8801381" cy="1293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b="0" i="0" kern="1200" dirty="0" err="1">
              <a:latin typeface="Arial" panose="020B0604020202020204" pitchFamily="34" charset="0"/>
              <a:cs typeface="Arial" panose="020B0604020202020204" pitchFamily="34" charset="0"/>
            </a:rPr>
            <a:t>Độ</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lớn</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của</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ảnh</a:t>
          </a:r>
          <a:r>
            <a:rPr lang="en-US" sz="2800" b="0" i="0" kern="1200" dirty="0">
              <a:latin typeface="Arial" panose="020B0604020202020204" pitchFamily="34" charset="0"/>
              <a:cs typeface="Arial" panose="020B0604020202020204" pitchFamily="34" charset="0"/>
            </a:rPr>
            <a:t> so </a:t>
          </a:r>
          <a:r>
            <a:rPr lang="en-US" sz="2800" b="0" i="0" kern="1200" dirty="0" err="1">
              <a:latin typeface="Arial" panose="020B0604020202020204" pitchFamily="34" charset="0"/>
              <a:cs typeface="Arial" panose="020B0604020202020204" pitchFamily="34" charset="0"/>
            </a:rPr>
            <a:t>với</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vật</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có</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bằng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nhau</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không</a:t>
          </a:r>
          <a:r>
            <a:rPr lang="en-US" sz="2800" b="0" i="0" kern="1200" dirty="0">
              <a:latin typeface="Arial" panose="020B0604020202020204" pitchFamily="34" charset="0"/>
              <a:cs typeface="Arial" panose="020B0604020202020204" pitchFamily="34" charset="0"/>
            </a:rPr>
            <a:t>?</a:t>
          </a:r>
          <a:endParaRPr lang="en-US" sz="2800" kern="1200" dirty="0">
            <a:latin typeface="Arial" panose="020B0604020202020204" pitchFamily="34" charset="0"/>
            <a:cs typeface="Arial" panose="020B0604020202020204" pitchFamily="34" charset="0"/>
          </a:endParaRPr>
        </a:p>
      </dsp:txBody>
      <dsp:txXfrm>
        <a:off x="2410569" y="1490892"/>
        <a:ext cx="8801381" cy="1293402"/>
      </dsp:txXfrm>
    </dsp:sp>
    <dsp:sp modelId="{6D417D98-E026-4B7B-B8AC-89039DC6B878}">
      <dsp:nvSpPr>
        <dsp:cNvPr id="0" name=""/>
        <dsp:cNvSpPr/>
      </dsp:nvSpPr>
      <dsp:spPr>
        <a:xfrm>
          <a:off x="2242390" y="2784295"/>
          <a:ext cx="8969560" cy="0"/>
        </a:xfrm>
        <a:prstGeom prst="line">
          <a:avLst/>
        </a:prstGeom>
        <a:solidFill>
          <a:schemeClr val="accent4">
            <a:hueOff val="0"/>
            <a:satOff val="0"/>
            <a:lumOff val="0"/>
            <a:alphaOff val="0"/>
          </a:schemeClr>
        </a:solidFill>
        <a:ln w="158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B9028-25A3-4E24-A5E7-B8BF40984220}">
      <dsp:nvSpPr>
        <dsp:cNvPr id="0" name=""/>
        <dsp:cNvSpPr/>
      </dsp:nvSpPr>
      <dsp:spPr>
        <a:xfrm>
          <a:off x="0" y="2850355"/>
          <a:ext cx="11211951" cy="0"/>
        </a:xfrm>
        <a:prstGeom prst="line">
          <a:avLst/>
        </a:prstGeom>
        <a:solidFill>
          <a:schemeClr val="accent4">
            <a:hueOff val="9800891"/>
            <a:satOff val="-40777"/>
            <a:lumOff val="9608"/>
            <a:alphaOff val="0"/>
          </a:schemeClr>
        </a:solidFill>
        <a:ln w="15875" cap="flat" cmpd="sng" algn="ctr">
          <a:solidFill>
            <a:schemeClr val="accent4">
              <a:hueOff val="9800891"/>
              <a:satOff val="-40777"/>
              <a:lumOff val="9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E570CC-BB6D-4B2C-9EA9-E248FCA4F242}">
      <dsp:nvSpPr>
        <dsp:cNvPr id="0" name=""/>
        <dsp:cNvSpPr/>
      </dsp:nvSpPr>
      <dsp:spPr>
        <a:xfrm>
          <a:off x="0" y="2850355"/>
          <a:ext cx="2242390" cy="142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b="0" i="0" kern="1200" dirty="0">
              <a:latin typeface="Arial" panose="020B0604020202020204" pitchFamily="34" charset="0"/>
              <a:cs typeface="Arial" panose="020B0604020202020204" pitchFamily="34" charset="0"/>
            </a:rPr>
            <a:t>3</a:t>
          </a:r>
          <a:endParaRPr lang="en-US" sz="2800" kern="1200" dirty="0">
            <a:latin typeface="Arial" panose="020B0604020202020204" pitchFamily="34" charset="0"/>
            <a:cs typeface="Arial" panose="020B0604020202020204" pitchFamily="34" charset="0"/>
          </a:endParaRPr>
        </a:p>
      </dsp:txBody>
      <dsp:txXfrm>
        <a:off x="0" y="2850355"/>
        <a:ext cx="2242390" cy="1424133"/>
      </dsp:txXfrm>
    </dsp:sp>
    <dsp:sp modelId="{9458B2C8-96DF-4889-B8D5-A06B1A7624F8}">
      <dsp:nvSpPr>
        <dsp:cNvPr id="0" name=""/>
        <dsp:cNvSpPr/>
      </dsp:nvSpPr>
      <dsp:spPr>
        <a:xfrm>
          <a:off x="2410569" y="2915026"/>
          <a:ext cx="8801381" cy="1293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ts val="0"/>
            </a:spcAft>
            <a:buNone/>
          </a:pPr>
          <a:r>
            <a:rPr lang="en-US" sz="2800" b="0" i="0" kern="1200" dirty="0" err="1">
              <a:latin typeface="Arial" panose="020B0604020202020204" pitchFamily="34" charset="0"/>
              <a:cs typeface="Arial" panose="020B0604020202020204" pitchFamily="34" charset="0"/>
            </a:rPr>
            <a:t>Khoảng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cách</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từ</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vật</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đến</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gương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và</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khoảng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cách</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từ</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ảnh</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đến</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gương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có</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bằng</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nhau</a:t>
          </a:r>
          <a:r>
            <a:rPr lang="en-US" sz="2800" b="0" i="0" kern="1200" dirty="0">
              <a:latin typeface="Arial" panose="020B0604020202020204" pitchFamily="34" charset="0"/>
              <a:cs typeface="Arial" panose="020B0604020202020204" pitchFamily="34" charset="0"/>
            </a:rPr>
            <a:t> </a:t>
          </a:r>
          <a:r>
            <a:rPr lang="en-US" sz="2800" b="0" i="0" kern="1200" dirty="0" err="1">
              <a:latin typeface="Arial" panose="020B0604020202020204" pitchFamily="34" charset="0"/>
              <a:cs typeface="Arial" panose="020B0604020202020204" pitchFamily="34" charset="0"/>
            </a:rPr>
            <a:t>không</a:t>
          </a:r>
          <a:r>
            <a:rPr lang="en-US" sz="2800" b="0" i="0" kern="1200" dirty="0">
              <a:latin typeface="Arial" panose="020B0604020202020204" pitchFamily="34" charset="0"/>
              <a:cs typeface="Arial" panose="020B0604020202020204" pitchFamily="34" charset="0"/>
            </a:rPr>
            <a:t>?</a:t>
          </a:r>
          <a:endParaRPr lang="en-US" sz="2800" kern="1200" dirty="0">
            <a:latin typeface="Arial" panose="020B0604020202020204" pitchFamily="34" charset="0"/>
            <a:cs typeface="Arial" panose="020B0604020202020204" pitchFamily="34" charset="0"/>
          </a:endParaRPr>
        </a:p>
      </dsp:txBody>
      <dsp:txXfrm>
        <a:off x="2410569" y="2915026"/>
        <a:ext cx="8801381" cy="1293402"/>
      </dsp:txXfrm>
    </dsp:sp>
    <dsp:sp modelId="{5E6D8059-5D36-4D45-B486-7C96C89B89ED}">
      <dsp:nvSpPr>
        <dsp:cNvPr id="0" name=""/>
        <dsp:cNvSpPr/>
      </dsp:nvSpPr>
      <dsp:spPr>
        <a:xfrm>
          <a:off x="2242390" y="4208428"/>
          <a:ext cx="8969560" cy="0"/>
        </a:xfrm>
        <a:prstGeom prst="line">
          <a:avLst/>
        </a:prstGeom>
        <a:solidFill>
          <a:schemeClr val="accent4">
            <a:hueOff val="0"/>
            <a:satOff val="0"/>
            <a:lumOff val="0"/>
            <a:alphaOff val="0"/>
          </a:schemeClr>
        </a:solidFill>
        <a:ln w="158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vi-VN" dirty="0">
              <a:latin typeface="Corbel" panose="020B0503020204020204" pitchFamily="34"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614EE7A-9F85-48B2-92C1-12F503574BF4}" type="datetime1">
              <a:rPr lang="vi-VN" smtClean="0">
                <a:latin typeface="Corbel" panose="020B0503020204020204" pitchFamily="34" charset="0"/>
              </a:rPr>
              <a:t>09/10/2021</a:t>
            </a:fld>
            <a:endParaRPr lang="vi-VN" dirty="0">
              <a:latin typeface="Corbel" panose="020B0503020204020204"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vi-VN" dirty="0">
              <a:latin typeface="Corbel" panose="020B0503020204020204" pitchFamily="34"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28588A-5C4E-401A-AECC-B6F63A9DE965}" type="slidenum">
              <a:rPr lang="vi-VN">
                <a:latin typeface="Corbel" panose="020B0503020204020204" pitchFamily="34" charset="0"/>
              </a:rPr>
              <a:t>‹#›</a:t>
            </a:fld>
            <a:endParaRPr lang="vi-VN" dirty="0">
              <a:latin typeface="Corbel" panose="020B0503020204020204" pitchFamily="34" charset="0"/>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orbel" panose="020B0503020204020204" pitchFamily="34" charset="0"/>
              </a:defRPr>
            </a:lvl1pPr>
          </a:lstStyle>
          <a:p>
            <a:endParaRPr lang="vi-VN" dirty="0"/>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orbel" panose="020B0503020204020204" pitchFamily="34" charset="0"/>
              </a:defRPr>
            </a:lvl1pPr>
          </a:lstStyle>
          <a:p>
            <a:fld id="{089824CF-4D12-4CDD-9E17-6AD0307E29A8}" type="datetime1">
              <a:rPr lang="vi-VN" smtClean="0"/>
              <a:pPr/>
              <a:t>09/10/2021</a:t>
            </a:fld>
            <a:endParaRPr lang="vi-VN" dirty="0"/>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noProof="0"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orbel" panose="020B0503020204020204" pitchFamily="34" charset="0"/>
              </a:defRPr>
            </a:lvl1pPr>
          </a:lstStyle>
          <a:p>
            <a:endParaRPr lang="vi-VN" dirty="0"/>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orbel" panose="020B0503020204020204" pitchFamily="34" charset="0"/>
              </a:defRPr>
            </a:lvl1pPr>
          </a:lstStyle>
          <a:p>
            <a:fld id="{77542409-6A04-4DC6-AC3A-D3758287A8F2}" type="slidenum">
              <a:rPr lang="vi-VN" smtClean="0"/>
              <a:pPr/>
              <a:t>‹#›</a:t>
            </a:fld>
            <a:endParaRPr lang="vi-VN"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2414014"/>
          </a:xfrm>
        </p:spPr>
        <p:txBody>
          <a:bodyPr anchor="b">
            <a:normAutofit/>
          </a:bodyPr>
          <a:lstStyle>
            <a:lvl1pPr algn="ctr">
              <a:lnSpc>
                <a:spcPct val="85000"/>
              </a:lnSpc>
              <a:defRPr sz="8000" spc="-50" baseline="0">
                <a:solidFill>
                  <a:schemeClr val="tx1">
                    <a:lumMod val="85000"/>
                    <a:lumOff val="15000"/>
                  </a:schemeClr>
                </a:solidFill>
                <a:latin typeface="+mn-lt"/>
              </a:defRPr>
            </a:lvl1pPr>
          </a:lstStyle>
          <a:p>
            <a:r>
              <a:rPr lang="vi-VN" dirty="0"/>
              <a:t>Bấm để sửa kiểu tiêu đề Bản cái</a:t>
            </a:r>
            <a:endParaRPr lang="en-US" dirty="0"/>
          </a:p>
        </p:txBody>
      </p:sp>
      <p:sp>
        <p:nvSpPr>
          <p:cNvPr id="3" name="Subtitle 2"/>
          <p:cNvSpPr>
            <a:spLocks noGrp="1"/>
          </p:cNvSpPr>
          <p:nvPr>
            <p:ph type="subTitle" idx="1" hasCustomPrompt="1"/>
          </p:nvPr>
        </p:nvSpPr>
        <p:spPr>
          <a:xfrm>
            <a:off x="1100051" y="4455621"/>
            <a:ext cx="10058400" cy="1143000"/>
          </a:xfrm>
        </p:spPr>
        <p:txBody>
          <a:bodyPr lIns="91440" rIns="91440">
            <a:normAutofit/>
          </a:bodyPr>
          <a:lstStyle>
            <a:lvl1pPr marL="0" indent="0" algn="ctr">
              <a:buNone/>
              <a:defRPr sz="2400" cap="none" spc="200" baseline="0">
                <a:solidFill>
                  <a:schemeClr val="tx2"/>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tiêu </a:t>
            </a:r>
            <a:r>
              <a:rPr lang="vi-VN" dirty="0" err="1"/>
              <a:t>đề</a:t>
            </a:r>
            <a:r>
              <a:rPr lang="vi-VN" dirty="0"/>
              <a:t> </a:t>
            </a:r>
            <a:r>
              <a:rPr lang="vi-VN" dirty="0" err="1"/>
              <a:t>phụ</a:t>
            </a:r>
            <a:r>
              <a:rPr lang="vi-VN" dirty="0"/>
              <a:t> </a:t>
            </a:r>
            <a:r>
              <a:rPr lang="vi-VN" dirty="0" err="1"/>
              <a:t>của</a:t>
            </a:r>
            <a:r>
              <a:rPr lang="vi-VN" dirty="0"/>
              <a:t> </a:t>
            </a:r>
            <a:r>
              <a:rPr lang="vi-VN" dirty="0" err="1"/>
              <a:t>bản</a:t>
            </a:r>
            <a:r>
              <a:rPr lang="vi-VN" dirty="0"/>
              <a:t> </a:t>
            </a:r>
            <a:r>
              <a:rPr lang="vi-VN" dirty="0" err="1"/>
              <a:t>cái</a:t>
            </a:r>
            <a:endParaRPr lang="en-US" dirty="0"/>
          </a:p>
        </p:txBody>
      </p:sp>
      <p:cxnSp>
        <p:nvCxnSpPr>
          <p:cNvPr id="9" name="Straight Connector 8"/>
          <p:cNvCxnSpPr/>
          <p:nvPr userDrawn="1"/>
        </p:nvCxnSpPr>
        <p:spPr>
          <a:xfrm>
            <a:off x="1280160" y="3733800"/>
            <a:ext cx="987552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32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Bấm để sửa kiểu tiêu đề Bản cái</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134848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208982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dirty="0"/>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F7057169-3209-4C1D-82F2-DBCA8BF5CAC3}" type="datetimeFigureOut">
              <a:rPr lang="en-US" smtClean="0"/>
              <a:t>10/9/2021</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F08B1873-FA15-4688-9104-6B0D0041ACFF}" type="slidenum">
              <a:rPr lang="en-US" smtClean="0"/>
              <a:t>‹#›</a:t>
            </a:fld>
            <a:endParaRPr lang="en-US"/>
          </a:p>
        </p:txBody>
      </p:sp>
    </p:spTree>
    <p:extLst>
      <p:ext uri="{BB962C8B-B14F-4D97-AF65-F5344CB8AC3E}">
        <p14:creationId xmlns:p14="http://schemas.microsoft.com/office/powerpoint/2010/main" val="293659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ctr" anchorCtr="0">
            <a:normAutofit/>
          </a:bodyPr>
          <a:lstStyle>
            <a:lvl1pPr>
              <a:lnSpc>
                <a:spcPct val="85000"/>
              </a:lnSpc>
              <a:defRPr sz="8000" b="0">
                <a:solidFill>
                  <a:schemeClr val="tx1">
                    <a:lumMod val="85000"/>
                    <a:lumOff val="15000"/>
                  </a:schemeClr>
                </a:solidFill>
              </a:defRPr>
            </a:lvl1pPr>
          </a:lstStyle>
          <a:p>
            <a:r>
              <a:rPr lang="vi-VN" dirty="0"/>
              <a:t>Bấm để sửa kiểu tiêu đề Bản cái</a:t>
            </a:r>
            <a:endParaRPr lang="en-US" dirty="0"/>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lgn="ctr">
              <a:buNone/>
              <a:defRPr sz="2400" cap="none" spc="20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76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02302"/>
          </a:xfrm>
        </p:spPr>
        <p:txBody>
          <a:bodyPr/>
          <a:lstStyle/>
          <a:p>
            <a:r>
              <a:rPr lang="vi-VN" dirty="0"/>
              <a:t>Bấm để sửa kiểu tiêu đề Bản cái</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a:r>
              <a:rPr lang="vi-VN" dirty="0" err="1"/>
              <a:t>Mức</a:t>
            </a:r>
            <a:r>
              <a:rPr lang="vi-VN" dirty="0"/>
              <a:t> hai</a:t>
            </a:r>
          </a:p>
          <a:p>
            <a:pPr lvl="2"/>
            <a:r>
              <a:rPr lang="vi-VN" dirty="0" err="1"/>
              <a:t>Mức</a:t>
            </a:r>
            <a:r>
              <a:rPr lang="vi-VN" dirty="0"/>
              <a:t> ba</a:t>
            </a:r>
          </a:p>
          <a:p>
            <a:pPr lvl="3"/>
            <a:r>
              <a:rPr lang="vi-VN" dirty="0" err="1"/>
              <a:t>Mức</a:t>
            </a:r>
            <a:r>
              <a:rPr lang="vi-VN" dirty="0"/>
              <a:t> </a:t>
            </a:r>
            <a:r>
              <a:rPr lang="vi-VN" dirty="0" err="1"/>
              <a:t>bốn</a:t>
            </a:r>
            <a:endParaRPr lang="vi-VN" dirty="0"/>
          </a:p>
          <a:p>
            <a:pPr lvl="4"/>
            <a:r>
              <a:rPr lang="vi-VN" dirty="0" err="1"/>
              <a:t>Mức</a:t>
            </a:r>
            <a:r>
              <a:rPr lang="vi-VN" dirty="0"/>
              <a:t> năm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a:r>
              <a:rPr lang="vi-VN" dirty="0" err="1"/>
              <a:t>Mức</a:t>
            </a:r>
            <a:r>
              <a:rPr lang="vi-VN" dirty="0"/>
              <a:t> hai</a:t>
            </a:r>
          </a:p>
          <a:p>
            <a:pPr lvl="2"/>
            <a:r>
              <a:rPr lang="vi-VN" dirty="0" err="1"/>
              <a:t>Mức</a:t>
            </a:r>
            <a:r>
              <a:rPr lang="vi-VN" dirty="0"/>
              <a:t> ba</a:t>
            </a:r>
          </a:p>
          <a:p>
            <a:pPr lvl="3"/>
            <a:r>
              <a:rPr lang="vi-VN" dirty="0" err="1"/>
              <a:t>Mức</a:t>
            </a:r>
            <a:r>
              <a:rPr lang="vi-VN" dirty="0"/>
              <a:t> </a:t>
            </a:r>
            <a:r>
              <a:rPr lang="vi-VN" dirty="0" err="1"/>
              <a:t>bốn</a:t>
            </a:r>
            <a:endParaRPr lang="vi-VN" dirty="0"/>
          </a:p>
          <a:p>
            <a:pPr lvl="4"/>
            <a:r>
              <a:rPr lang="vi-VN" dirty="0" err="1"/>
              <a:t>Mức</a:t>
            </a:r>
            <a:r>
              <a:rPr lang="vi-VN" dirty="0"/>
              <a:t> năm</a:t>
            </a:r>
            <a:endParaRPr lang="en-US" dirty="0"/>
          </a:p>
        </p:txBody>
      </p:sp>
    </p:spTree>
    <p:extLst>
      <p:ext uri="{BB962C8B-B14F-4D97-AF65-F5344CB8AC3E}">
        <p14:creationId xmlns:p14="http://schemas.microsoft.com/office/powerpoint/2010/main" val="281742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36283"/>
          </a:xfrm>
        </p:spPr>
        <p:txBody>
          <a:bodyPr/>
          <a:lstStyle/>
          <a:p>
            <a:r>
              <a:rPr lang="vi-VN" dirty="0"/>
              <a:t>Bấm để sửa kiểu tiêu đề Bản cái</a:t>
            </a:r>
            <a:endParaRPr lang="en-US" dirty="0"/>
          </a:p>
        </p:txBody>
      </p:sp>
      <p:sp>
        <p:nvSpPr>
          <p:cNvPr id="3" name="Text Placeholder 2"/>
          <p:cNvSpPr>
            <a:spLocks noGrp="1"/>
          </p:cNvSpPr>
          <p:nvPr>
            <p:ph type="body" idx="1" hasCustomPrompt="1"/>
          </p:nvPr>
        </p:nvSpPr>
        <p:spPr>
          <a:xfrm>
            <a:off x="1097280" y="1846052"/>
            <a:ext cx="4937760" cy="736282"/>
          </a:xfrm>
        </p:spPr>
        <p:txBody>
          <a:bodyPr lIns="91440" rIns="91440" anchor="ctr">
            <a:noAutofit/>
          </a:bodyPr>
          <a:lstStyle>
            <a:lvl1pPr marL="0" indent="0" algn="ctr">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ontent Placeholder 3"/>
          <p:cNvSpPr>
            <a:spLocks noGrp="1"/>
          </p:cNvSpPr>
          <p:nvPr>
            <p:ph sz="half" idx="2"/>
          </p:nvPr>
        </p:nvSpPr>
        <p:spPr>
          <a:xfrm>
            <a:off x="1097280" y="2582334"/>
            <a:ext cx="4937760" cy="3378200"/>
          </a:xfrm>
        </p:spPr>
        <p:txBody>
          <a:body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a:r>
              <a:rPr lang="vi-VN" dirty="0" err="1"/>
              <a:t>Mức</a:t>
            </a:r>
            <a:r>
              <a:rPr lang="vi-VN" dirty="0"/>
              <a:t> hai</a:t>
            </a:r>
          </a:p>
          <a:p>
            <a:pPr lvl="2"/>
            <a:r>
              <a:rPr lang="vi-VN" dirty="0" err="1"/>
              <a:t>Mức</a:t>
            </a:r>
            <a:r>
              <a:rPr lang="vi-VN" dirty="0"/>
              <a:t> ba</a:t>
            </a:r>
          </a:p>
          <a:p>
            <a:pPr lvl="3"/>
            <a:r>
              <a:rPr lang="vi-VN" dirty="0" err="1"/>
              <a:t>Mức</a:t>
            </a:r>
            <a:r>
              <a:rPr lang="vi-VN" dirty="0"/>
              <a:t> </a:t>
            </a:r>
            <a:r>
              <a:rPr lang="vi-VN" dirty="0" err="1"/>
              <a:t>bốn</a:t>
            </a:r>
            <a:endParaRPr lang="vi-VN" dirty="0"/>
          </a:p>
          <a:p>
            <a:pPr lvl="4"/>
            <a:r>
              <a:rPr lang="vi-VN" dirty="0" err="1"/>
              <a:t>Mức</a:t>
            </a:r>
            <a:r>
              <a:rPr lang="vi-VN" dirty="0"/>
              <a:t> năm</a:t>
            </a:r>
            <a:endParaRPr lang="en-US" dirty="0"/>
          </a:p>
        </p:txBody>
      </p:sp>
      <p:sp>
        <p:nvSpPr>
          <p:cNvPr id="5" name="Text Placeholder 4"/>
          <p:cNvSpPr>
            <a:spLocks noGrp="1"/>
          </p:cNvSpPr>
          <p:nvPr>
            <p:ph type="body" sz="quarter" idx="3" hasCustomPrompt="1"/>
          </p:nvPr>
        </p:nvSpPr>
        <p:spPr>
          <a:xfrm>
            <a:off x="6217920" y="1846052"/>
            <a:ext cx="4937760" cy="736282"/>
          </a:xfrm>
        </p:spPr>
        <p:txBody>
          <a:bodyPr lIns="91440" rIns="91440" anchor="ctr">
            <a:noAutofit/>
          </a:bodyPr>
          <a:lstStyle>
            <a:lvl1pPr marL="0" indent="0" algn="ctr">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ontent Placeholder 5"/>
          <p:cNvSpPr>
            <a:spLocks noGrp="1"/>
          </p:cNvSpPr>
          <p:nvPr>
            <p:ph sz="quarter" idx="4"/>
          </p:nvPr>
        </p:nvSpPr>
        <p:spPr>
          <a:xfrm>
            <a:off x="6217920" y="2582334"/>
            <a:ext cx="4937760" cy="3378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234832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Tree>
    <p:extLst>
      <p:ext uri="{BB962C8B-B14F-4D97-AF65-F5344CB8AC3E}">
        <p14:creationId xmlns:p14="http://schemas.microsoft.com/office/powerpoint/2010/main" val="407005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710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Tree>
    <p:extLst>
      <p:ext uri="{BB962C8B-B14F-4D97-AF65-F5344CB8AC3E}">
        <p14:creationId xmlns:p14="http://schemas.microsoft.com/office/powerpoint/2010/main" val="356787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nh với Chú thích">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ctr">
            <a:noAutofit/>
          </a:bodyPr>
          <a:lstStyle>
            <a:lvl1pPr>
              <a:defRPr sz="3600" b="0">
                <a:solidFill>
                  <a:srgbClr val="FFFFFF"/>
                </a:solidFill>
              </a:defRPr>
            </a:lvl1pPr>
          </a:lstStyle>
          <a:p>
            <a:r>
              <a:rPr lang="vi-VN" dirty="0"/>
              <a:t>Bấm để sửa kiểu tiêu đề Bản cái</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Tree>
    <p:extLst>
      <p:ext uri="{BB962C8B-B14F-4D97-AF65-F5344CB8AC3E}">
        <p14:creationId xmlns:p14="http://schemas.microsoft.com/office/powerpoint/2010/main" val="89045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2302"/>
          </a:xfrm>
          <a:prstGeom prst="rect">
            <a:avLst/>
          </a:prstGeom>
        </p:spPr>
        <p:txBody>
          <a:bodyPr vert="horz" lIns="91440" tIns="45720" rIns="91440" bIns="45720" rtlCol="0" anchor="ctr">
            <a:normAutofit/>
          </a:bodyPr>
          <a:lstStyle/>
          <a:p>
            <a:r>
              <a:rPr lang="vi-VN" dirty="0"/>
              <a:t>Bấm để sửa kiểu tiêu đề Bản cái</a:t>
            </a:r>
            <a:endParaRPr lang="en-US" dirty="0"/>
          </a:p>
        </p:txBody>
      </p:sp>
      <p:sp>
        <p:nvSpPr>
          <p:cNvPr id="3" name="Text Placeholder 2"/>
          <p:cNvSpPr>
            <a:spLocks noGrp="1"/>
          </p:cNvSpPr>
          <p:nvPr>
            <p:ph type="body" idx="1"/>
          </p:nvPr>
        </p:nvSpPr>
        <p:spPr>
          <a:xfrm>
            <a:off x="1097280" y="1417320"/>
            <a:ext cx="10058400" cy="4023360"/>
          </a:xfrm>
          <a:prstGeom prst="rect">
            <a:avLst/>
          </a:prstGeom>
        </p:spPr>
        <p:txBody>
          <a:bodyPr vert="horz" lIns="0" tIns="45720" rIns="0" bIns="45720" rtlCol="0" anchor="ctr">
            <a:normAutofit/>
          </a:bodyPr>
          <a:lstStyle/>
          <a:p>
            <a:pPr lvl="0"/>
            <a:r>
              <a:rPr lang="vi-VN" dirty="0" err="1"/>
              <a:t>Bấm</a:t>
            </a:r>
            <a:r>
              <a:rPr lang="vi-VN" dirty="0"/>
              <a:t> </a:t>
            </a:r>
            <a:r>
              <a:rPr lang="vi-VN" dirty="0" err="1"/>
              <a:t>để</a:t>
            </a:r>
            <a:r>
              <a:rPr lang="vi-VN" dirty="0"/>
              <a:t> </a:t>
            </a:r>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a:r>
              <a:rPr lang="vi-VN" dirty="0" err="1"/>
              <a:t>Mức</a:t>
            </a:r>
            <a:r>
              <a:rPr lang="vi-VN" dirty="0"/>
              <a:t> hai</a:t>
            </a:r>
          </a:p>
          <a:p>
            <a:pPr lvl="2"/>
            <a:r>
              <a:rPr lang="vi-VN" dirty="0" err="1"/>
              <a:t>Mức</a:t>
            </a:r>
            <a:r>
              <a:rPr lang="vi-VN" dirty="0"/>
              <a:t> ba</a:t>
            </a:r>
          </a:p>
          <a:p>
            <a:pPr lvl="3"/>
            <a:r>
              <a:rPr lang="vi-VN" dirty="0" err="1"/>
              <a:t>Mức</a:t>
            </a:r>
            <a:r>
              <a:rPr lang="vi-VN" dirty="0"/>
              <a:t> </a:t>
            </a:r>
            <a:r>
              <a:rPr lang="vi-VN" dirty="0" err="1"/>
              <a:t>bốn</a:t>
            </a:r>
            <a:endParaRPr lang="vi-VN" dirty="0"/>
          </a:p>
          <a:p>
            <a:pPr lvl="4"/>
            <a:r>
              <a:rPr lang="vi-VN" dirty="0" err="1"/>
              <a:t>Mức</a:t>
            </a:r>
            <a:r>
              <a:rPr lang="vi-VN" dirty="0"/>
              <a:t> năm</a:t>
            </a:r>
            <a:endParaRPr lang="en-US" dirty="0"/>
          </a:p>
        </p:txBody>
      </p:sp>
    </p:spTree>
    <p:extLst>
      <p:ext uri="{BB962C8B-B14F-4D97-AF65-F5344CB8AC3E}">
        <p14:creationId xmlns:p14="http://schemas.microsoft.com/office/powerpoint/2010/main" val="6872765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150000"/>
        </a:lnSpc>
        <a:spcBef>
          <a:spcPts val="0"/>
        </a:spcBef>
        <a:spcAft>
          <a:spcPts val="0"/>
        </a:spcAft>
        <a:buNone/>
        <a:defRPr sz="3200" kern="1200" spc="-50" baseline="0">
          <a:solidFill>
            <a:schemeClr val="accent2">
              <a:lumMod val="50000"/>
            </a:schemeClr>
          </a:solidFill>
          <a:latin typeface="Arial" panose="020B0604020202020204" pitchFamily="34" charset="0"/>
          <a:ea typeface="+mj-ea"/>
          <a:cs typeface="Arial" panose="020B0604020202020204" pitchFamily="34" charset="0"/>
        </a:defRPr>
      </a:lvl1pPr>
    </p:titleStyle>
    <p:bodyStyle>
      <a:lvl1pPr marL="91440" indent="-91440" algn="just" defTabSz="914400" rtl="0" eaLnBrk="1" latinLnBrk="0" hangingPunct="1">
        <a:lnSpc>
          <a:spcPct val="150000"/>
        </a:lnSpc>
        <a:spcBef>
          <a:spcPts val="0"/>
        </a:spcBef>
        <a:spcAft>
          <a:spcPts val="0"/>
        </a:spcAft>
        <a:buClr>
          <a:schemeClr val="accent1"/>
        </a:buClr>
        <a:buSzPct val="100000"/>
        <a:buFont typeface="Calibri" panose="020F0502020204030204" pitchFamily="34" charset="0"/>
        <a:buChar char=" "/>
        <a:defRPr sz="2400" kern="1200">
          <a:solidFill>
            <a:schemeClr val="tx1"/>
          </a:solidFill>
          <a:latin typeface="Arial" panose="020B0604020202020204" pitchFamily="34" charset="0"/>
          <a:ea typeface="+mn-ea"/>
          <a:cs typeface="Arial" panose="020B0604020202020204" pitchFamily="34" charset="0"/>
        </a:defRPr>
      </a:lvl1pPr>
      <a:lvl2pPr marL="384048" indent="-182880" algn="just" defTabSz="914400" rtl="0" eaLnBrk="1" latinLnBrk="0" hangingPunct="1">
        <a:lnSpc>
          <a:spcPct val="150000"/>
        </a:lnSpc>
        <a:spcBef>
          <a:spcPts val="0"/>
        </a:spcBef>
        <a:spcAft>
          <a:spcPts val="0"/>
        </a:spcAft>
        <a:buClr>
          <a:schemeClr val="accent1"/>
        </a:buClr>
        <a:buFont typeface="Calibri"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66928" indent="-182880" algn="just" defTabSz="914400" rtl="0" eaLnBrk="1" latinLnBrk="0" hangingPunct="1">
        <a:lnSpc>
          <a:spcPct val="150000"/>
        </a:lnSpc>
        <a:spcBef>
          <a:spcPts val="0"/>
        </a:spcBef>
        <a:spcAft>
          <a:spcPts val="0"/>
        </a:spcAft>
        <a:buClr>
          <a:schemeClr val="accent1"/>
        </a:buClr>
        <a:buFont typeface="Calibri"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749808" indent="-182880" algn="just" defTabSz="914400" rtl="0" eaLnBrk="1" latinLnBrk="0" hangingPunct="1">
        <a:lnSpc>
          <a:spcPct val="150000"/>
        </a:lnSpc>
        <a:spcBef>
          <a:spcPts val="0"/>
        </a:spcBef>
        <a:spcAft>
          <a:spcPts val="0"/>
        </a:spcAft>
        <a:buClr>
          <a:schemeClr val="accent1"/>
        </a:buClr>
        <a:buFont typeface="Calibri"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932688" indent="-182880" algn="just" defTabSz="914400" rtl="0" eaLnBrk="1" latinLnBrk="0" hangingPunct="1">
        <a:lnSpc>
          <a:spcPct val="150000"/>
        </a:lnSpc>
        <a:spcBef>
          <a:spcPts val="0"/>
        </a:spcBef>
        <a:spcAft>
          <a:spcPts val="0"/>
        </a:spcAft>
        <a:buClr>
          <a:schemeClr val="accent1"/>
        </a:buClr>
        <a:buFont typeface="Calibri"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edu.keralites.in/physics/reflection_light/"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freesvg.org/confused-cartoon-ki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freephotos.com/croatia/plitvice-lakes-national-park/emerald-water-lake-at-plitvice-lakes.jpg.php" TargetMode="External"/><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k12.libretexts.org/Bookshelves/Science_and_Technology/Physics/14:_Optics/14.01:_Reflection"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courses.lumenlearning.com/physics/chapter/25-7-image-formation-by-mirrors/"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êu đề 4">
            <a:extLst>
              <a:ext uri="{FF2B5EF4-FFF2-40B4-BE49-F238E27FC236}">
                <a16:creationId xmlns:a16="http://schemas.microsoft.com/office/drawing/2014/main" id="{6D3AC532-5F4D-4C40-B646-BBCFBC1ED581}"/>
              </a:ext>
            </a:extLst>
          </p:cNvPr>
          <p:cNvSpPr>
            <a:spLocks noGrp="1" noChangeArrowheads="1"/>
          </p:cNvSpPr>
          <p:nvPr>
            <p:ph type="title" idx="4294967295"/>
          </p:nvPr>
        </p:nvSpPr>
        <p:spPr>
          <a:xfrm>
            <a:off x="2129146" y="1896268"/>
            <a:ext cx="3132138" cy="655638"/>
          </a:xfrm>
        </p:spPr>
        <p:txBody>
          <a:bodyPr>
            <a:noAutofit/>
          </a:bodyPr>
          <a:lstStyle/>
          <a:p>
            <a:pPr eaLnBrk="1" hangingPunct="1"/>
            <a:r>
              <a:rPr lang="en-US" altLang="en-US" sz="4000" b="1" dirty="0">
                <a:solidFill>
                  <a:srgbClr val="7030A0"/>
                </a:solidFill>
                <a:latin typeface="Arial" panose="020B0604020202020204" pitchFamily="34" charset="0"/>
                <a:cs typeface="Arial" panose="020B0604020202020204" pitchFamily="34" charset="0"/>
              </a:rPr>
              <a:t>VẬT LÍ 7</a:t>
            </a:r>
          </a:p>
        </p:txBody>
      </p:sp>
      <p:sp>
        <p:nvSpPr>
          <p:cNvPr id="14339" name="Chỗ dành sẵn cho Văn bản 6">
            <a:extLst>
              <a:ext uri="{FF2B5EF4-FFF2-40B4-BE49-F238E27FC236}">
                <a16:creationId xmlns:a16="http://schemas.microsoft.com/office/drawing/2014/main" id="{B655D426-FA30-42EE-BA29-B9EED8D959A0}"/>
              </a:ext>
            </a:extLst>
          </p:cNvPr>
          <p:cNvSpPr>
            <a:spLocks noGrp="1" noChangeArrowheads="1"/>
          </p:cNvSpPr>
          <p:nvPr>
            <p:ph type="body" sz="half" idx="4294967295"/>
          </p:nvPr>
        </p:nvSpPr>
        <p:spPr>
          <a:xfrm>
            <a:off x="1594159" y="2910902"/>
            <a:ext cx="4202113" cy="1168400"/>
          </a:xfrm>
          <a:custGeom>
            <a:avLst/>
            <a:gdLst>
              <a:gd name="connsiteX0" fmla="*/ 0 w 4202113"/>
              <a:gd name="connsiteY0" fmla="*/ 0 h 1168400"/>
              <a:gd name="connsiteX1" fmla="*/ 399201 w 4202113"/>
              <a:gd name="connsiteY1" fmla="*/ 0 h 1168400"/>
              <a:gd name="connsiteX2" fmla="*/ 882444 w 4202113"/>
              <a:gd name="connsiteY2" fmla="*/ 0 h 1168400"/>
              <a:gd name="connsiteX3" fmla="*/ 1449729 w 4202113"/>
              <a:gd name="connsiteY3" fmla="*/ 0 h 1168400"/>
              <a:gd name="connsiteX4" fmla="*/ 2017014 w 4202113"/>
              <a:gd name="connsiteY4" fmla="*/ 0 h 1168400"/>
              <a:gd name="connsiteX5" fmla="*/ 2416215 w 4202113"/>
              <a:gd name="connsiteY5" fmla="*/ 0 h 1168400"/>
              <a:gd name="connsiteX6" fmla="*/ 2983500 w 4202113"/>
              <a:gd name="connsiteY6" fmla="*/ 0 h 1168400"/>
              <a:gd name="connsiteX7" fmla="*/ 3382701 w 4202113"/>
              <a:gd name="connsiteY7" fmla="*/ 0 h 1168400"/>
              <a:gd name="connsiteX8" fmla="*/ 4202113 w 4202113"/>
              <a:gd name="connsiteY8" fmla="*/ 0 h 1168400"/>
              <a:gd name="connsiteX9" fmla="*/ 4202113 w 4202113"/>
              <a:gd name="connsiteY9" fmla="*/ 584200 h 1168400"/>
              <a:gd name="connsiteX10" fmla="*/ 4202113 w 4202113"/>
              <a:gd name="connsiteY10" fmla="*/ 1168400 h 1168400"/>
              <a:gd name="connsiteX11" fmla="*/ 3802912 w 4202113"/>
              <a:gd name="connsiteY11" fmla="*/ 1168400 h 1168400"/>
              <a:gd name="connsiteX12" fmla="*/ 3193606 w 4202113"/>
              <a:gd name="connsiteY12" fmla="*/ 1168400 h 1168400"/>
              <a:gd name="connsiteX13" fmla="*/ 2752384 w 4202113"/>
              <a:gd name="connsiteY13" fmla="*/ 1168400 h 1168400"/>
              <a:gd name="connsiteX14" fmla="*/ 2269141 w 4202113"/>
              <a:gd name="connsiteY14" fmla="*/ 1168400 h 1168400"/>
              <a:gd name="connsiteX15" fmla="*/ 1701856 w 4202113"/>
              <a:gd name="connsiteY15" fmla="*/ 1168400 h 1168400"/>
              <a:gd name="connsiteX16" fmla="*/ 1218613 w 4202113"/>
              <a:gd name="connsiteY16" fmla="*/ 1168400 h 1168400"/>
              <a:gd name="connsiteX17" fmla="*/ 693349 w 4202113"/>
              <a:gd name="connsiteY17" fmla="*/ 1168400 h 1168400"/>
              <a:gd name="connsiteX18" fmla="*/ 0 w 4202113"/>
              <a:gd name="connsiteY18" fmla="*/ 1168400 h 1168400"/>
              <a:gd name="connsiteX19" fmla="*/ 0 w 4202113"/>
              <a:gd name="connsiteY19" fmla="*/ 607568 h 1168400"/>
              <a:gd name="connsiteX20" fmla="*/ 0 w 4202113"/>
              <a:gd name="connsiteY20"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2113" h="1168400" fill="none" extrusionOk="0">
                <a:moveTo>
                  <a:pt x="0" y="0"/>
                </a:moveTo>
                <a:cubicBezTo>
                  <a:pt x="159151" y="-20768"/>
                  <a:pt x="212596" y="27942"/>
                  <a:pt x="399201" y="0"/>
                </a:cubicBezTo>
                <a:cubicBezTo>
                  <a:pt x="585806" y="-27942"/>
                  <a:pt x="693149" y="50089"/>
                  <a:pt x="882444" y="0"/>
                </a:cubicBezTo>
                <a:cubicBezTo>
                  <a:pt x="1071739" y="-50089"/>
                  <a:pt x="1261531" y="38911"/>
                  <a:pt x="1449729" y="0"/>
                </a:cubicBezTo>
                <a:cubicBezTo>
                  <a:pt x="1637928" y="-38911"/>
                  <a:pt x="1880767" y="45386"/>
                  <a:pt x="2017014" y="0"/>
                </a:cubicBezTo>
                <a:cubicBezTo>
                  <a:pt x="2153262" y="-45386"/>
                  <a:pt x="2315537" y="5280"/>
                  <a:pt x="2416215" y="0"/>
                </a:cubicBezTo>
                <a:cubicBezTo>
                  <a:pt x="2516893" y="-5280"/>
                  <a:pt x="2832318" y="62625"/>
                  <a:pt x="2983500" y="0"/>
                </a:cubicBezTo>
                <a:cubicBezTo>
                  <a:pt x="3134682" y="-62625"/>
                  <a:pt x="3259990" y="9691"/>
                  <a:pt x="3382701" y="0"/>
                </a:cubicBezTo>
                <a:cubicBezTo>
                  <a:pt x="3505412" y="-9691"/>
                  <a:pt x="3996283" y="2423"/>
                  <a:pt x="4202113" y="0"/>
                </a:cubicBezTo>
                <a:cubicBezTo>
                  <a:pt x="4230438" y="150278"/>
                  <a:pt x="4137834" y="381639"/>
                  <a:pt x="4202113" y="584200"/>
                </a:cubicBezTo>
                <a:cubicBezTo>
                  <a:pt x="4266392" y="786761"/>
                  <a:pt x="4141335" y="1002053"/>
                  <a:pt x="4202113" y="1168400"/>
                </a:cubicBezTo>
                <a:cubicBezTo>
                  <a:pt x="4094569" y="1185516"/>
                  <a:pt x="3895146" y="1148028"/>
                  <a:pt x="3802912" y="1168400"/>
                </a:cubicBezTo>
                <a:cubicBezTo>
                  <a:pt x="3710678" y="1188772"/>
                  <a:pt x="3488242" y="1135386"/>
                  <a:pt x="3193606" y="1168400"/>
                </a:cubicBezTo>
                <a:cubicBezTo>
                  <a:pt x="2898970" y="1201414"/>
                  <a:pt x="2856346" y="1152089"/>
                  <a:pt x="2752384" y="1168400"/>
                </a:cubicBezTo>
                <a:cubicBezTo>
                  <a:pt x="2648422" y="1184711"/>
                  <a:pt x="2488607" y="1160466"/>
                  <a:pt x="2269141" y="1168400"/>
                </a:cubicBezTo>
                <a:cubicBezTo>
                  <a:pt x="2049675" y="1176334"/>
                  <a:pt x="1894174" y="1168151"/>
                  <a:pt x="1701856" y="1168400"/>
                </a:cubicBezTo>
                <a:cubicBezTo>
                  <a:pt x="1509538" y="1168649"/>
                  <a:pt x="1414260" y="1168227"/>
                  <a:pt x="1218613" y="1168400"/>
                </a:cubicBezTo>
                <a:cubicBezTo>
                  <a:pt x="1022966" y="1168573"/>
                  <a:pt x="858341" y="1108956"/>
                  <a:pt x="693349" y="1168400"/>
                </a:cubicBezTo>
                <a:cubicBezTo>
                  <a:pt x="528357" y="1227844"/>
                  <a:pt x="236471" y="1090824"/>
                  <a:pt x="0" y="1168400"/>
                </a:cubicBezTo>
                <a:cubicBezTo>
                  <a:pt x="-64898" y="950528"/>
                  <a:pt x="16329" y="740333"/>
                  <a:pt x="0" y="607568"/>
                </a:cubicBezTo>
                <a:cubicBezTo>
                  <a:pt x="-16329" y="474803"/>
                  <a:pt x="65780" y="150837"/>
                  <a:pt x="0" y="0"/>
                </a:cubicBezTo>
                <a:close/>
              </a:path>
              <a:path w="4202113" h="1168400" stroke="0" extrusionOk="0">
                <a:moveTo>
                  <a:pt x="0" y="0"/>
                </a:moveTo>
                <a:cubicBezTo>
                  <a:pt x="261510" y="-31862"/>
                  <a:pt x="412766" y="28530"/>
                  <a:pt x="525264" y="0"/>
                </a:cubicBezTo>
                <a:cubicBezTo>
                  <a:pt x="637762" y="-28530"/>
                  <a:pt x="893447" y="23359"/>
                  <a:pt x="1008507" y="0"/>
                </a:cubicBezTo>
                <a:cubicBezTo>
                  <a:pt x="1123567" y="-23359"/>
                  <a:pt x="1256895" y="4279"/>
                  <a:pt x="1407708" y="0"/>
                </a:cubicBezTo>
                <a:cubicBezTo>
                  <a:pt x="1558521" y="-4279"/>
                  <a:pt x="1693488" y="11391"/>
                  <a:pt x="1974993" y="0"/>
                </a:cubicBezTo>
                <a:cubicBezTo>
                  <a:pt x="2256499" y="-11391"/>
                  <a:pt x="2342755" y="3054"/>
                  <a:pt x="2584299" y="0"/>
                </a:cubicBezTo>
                <a:cubicBezTo>
                  <a:pt x="2825843" y="-3054"/>
                  <a:pt x="2851060" y="38366"/>
                  <a:pt x="3109564" y="0"/>
                </a:cubicBezTo>
                <a:cubicBezTo>
                  <a:pt x="3368068" y="-38366"/>
                  <a:pt x="3480665" y="15097"/>
                  <a:pt x="3592807" y="0"/>
                </a:cubicBezTo>
                <a:cubicBezTo>
                  <a:pt x="3704949" y="-15097"/>
                  <a:pt x="4068306" y="2346"/>
                  <a:pt x="4202113" y="0"/>
                </a:cubicBezTo>
                <a:cubicBezTo>
                  <a:pt x="4221241" y="175970"/>
                  <a:pt x="4154954" y="311001"/>
                  <a:pt x="4202113" y="572516"/>
                </a:cubicBezTo>
                <a:cubicBezTo>
                  <a:pt x="4249272" y="834031"/>
                  <a:pt x="4196638" y="996390"/>
                  <a:pt x="4202113" y="1168400"/>
                </a:cubicBezTo>
                <a:cubicBezTo>
                  <a:pt x="3981202" y="1205223"/>
                  <a:pt x="3851952" y="1122533"/>
                  <a:pt x="3592807" y="1168400"/>
                </a:cubicBezTo>
                <a:cubicBezTo>
                  <a:pt x="3333662" y="1214267"/>
                  <a:pt x="3138983" y="1135842"/>
                  <a:pt x="2983500" y="1168400"/>
                </a:cubicBezTo>
                <a:cubicBezTo>
                  <a:pt x="2828017" y="1200958"/>
                  <a:pt x="2572785" y="1141773"/>
                  <a:pt x="2458236" y="1168400"/>
                </a:cubicBezTo>
                <a:cubicBezTo>
                  <a:pt x="2343687" y="1195027"/>
                  <a:pt x="2006928" y="1125654"/>
                  <a:pt x="1848930" y="1168400"/>
                </a:cubicBezTo>
                <a:cubicBezTo>
                  <a:pt x="1690932" y="1211146"/>
                  <a:pt x="1597073" y="1144861"/>
                  <a:pt x="1365687" y="1168400"/>
                </a:cubicBezTo>
                <a:cubicBezTo>
                  <a:pt x="1134301" y="1191939"/>
                  <a:pt x="1061814" y="1154560"/>
                  <a:pt x="966486" y="1168400"/>
                </a:cubicBezTo>
                <a:cubicBezTo>
                  <a:pt x="871158" y="1182240"/>
                  <a:pt x="342956" y="1081177"/>
                  <a:pt x="0" y="1168400"/>
                </a:cubicBezTo>
                <a:cubicBezTo>
                  <a:pt x="-41055" y="1003206"/>
                  <a:pt x="39398" y="769674"/>
                  <a:pt x="0" y="572516"/>
                </a:cubicBezTo>
                <a:cubicBezTo>
                  <a:pt x="-39398" y="375358"/>
                  <a:pt x="27440" y="227913"/>
                  <a:pt x="0" y="0"/>
                </a:cubicBezTo>
                <a:close/>
              </a:path>
            </a:pathLst>
          </a:custGeom>
          <a:ln w="38100">
            <a:solidFill>
              <a:srgbClr val="7030A0"/>
            </a:solidFill>
            <a:extLst>
              <a:ext uri="{C807C97D-BFC1-408E-A445-0C87EB9F89A2}">
                <ask:lineSketchStyleProps xmlns:ask="http://schemas.microsoft.com/office/drawing/2018/sketchyshapes" sd="1895967556">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a:lstStyle/>
          <a:p>
            <a:pPr algn="ctr" eaLnBrk="1" hangingPunct="1"/>
            <a:r>
              <a:rPr lang="en-US" altLang="en-US" sz="2400" dirty="0" err="1">
                <a:latin typeface="Arial" panose="020B0604020202020204" pitchFamily="34" charset="0"/>
                <a:cs typeface="Arial" panose="020B0604020202020204" pitchFamily="34" charset="0"/>
              </a:rPr>
              <a:t>Giáo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viên</a:t>
            </a:r>
            <a:r>
              <a:rPr lang="en-US" altLang="en-US" sz="2400" dirty="0">
                <a:latin typeface="Arial" panose="020B0604020202020204" pitchFamily="34" charset="0"/>
                <a:cs typeface="Arial" panose="020B0604020202020204" pitchFamily="34" charset="0"/>
              </a:rPr>
              <a:t>:</a:t>
            </a:r>
          </a:p>
          <a:p>
            <a:pPr algn="ctr" eaLnBrk="1" hangingPunct="1"/>
            <a:r>
              <a:rPr lang="en-US" altLang="en-US" sz="2400" dirty="0">
                <a:latin typeface="Arial" panose="020B0604020202020204" pitchFamily="34" charset="0"/>
                <a:cs typeface="Arial" panose="020B0604020202020204" pitchFamily="34" charset="0"/>
              </a:rPr>
              <a:t>Đinh </a:t>
            </a:r>
            <a:r>
              <a:rPr lang="en-US" altLang="en-US" sz="2400" dirty="0" err="1">
                <a:latin typeface="Arial" panose="020B0604020202020204" pitchFamily="34" charset="0"/>
                <a:cs typeface="Arial" panose="020B0604020202020204" pitchFamily="34" charset="0"/>
              </a:rPr>
              <a:t>Thị</a:t>
            </a:r>
            <a:r>
              <a:rPr lang="en-US" altLang="en-US" sz="2400" dirty="0">
                <a:latin typeface="Arial" panose="020B0604020202020204" pitchFamily="34" charset="0"/>
                <a:cs typeface="Arial" panose="020B0604020202020204" pitchFamily="34" charset="0"/>
              </a:rPr>
              <a:t> Thu </a:t>
            </a:r>
            <a:r>
              <a:rPr lang="en-US" altLang="en-US" sz="2400" dirty="0" err="1">
                <a:latin typeface="Arial" panose="020B0604020202020204" pitchFamily="34" charset="0"/>
                <a:cs typeface="Arial" panose="020B0604020202020204" pitchFamily="34" charset="0"/>
              </a:rPr>
              <a:t>Thủy</a:t>
            </a:r>
            <a:endParaRPr lang="en-US" altLang="en-US" sz="2400" dirty="0">
              <a:latin typeface="Arial" panose="020B0604020202020204" pitchFamily="34" charset="0"/>
              <a:cs typeface="Arial" panose="020B0604020202020204" pitchFamily="34" charset="0"/>
            </a:endParaRPr>
          </a:p>
        </p:txBody>
      </p:sp>
      <p:pic>
        <p:nvPicPr>
          <p:cNvPr id="14340" name="Picture 4" descr="Nội quy lớp học trực tuyến mới nhất - Quy tắc lớp học trực tuyến">
            <a:extLst>
              <a:ext uri="{FF2B5EF4-FFF2-40B4-BE49-F238E27FC236}">
                <a16:creationId xmlns:a16="http://schemas.microsoft.com/office/drawing/2014/main" id="{35AEB86E-7827-4295-AA8E-83FD1025978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255239" y="-132317"/>
            <a:ext cx="4936761" cy="6990317"/>
          </a:xfrm>
          <a:noFill/>
        </p:spPr>
      </p:pic>
      <p:pic>
        <p:nvPicPr>
          <p:cNvPr id="14342" name="Đồ họa 10" descr="Confetti">
            <a:extLst>
              <a:ext uri="{FF2B5EF4-FFF2-40B4-BE49-F238E27FC236}">
                <a16:creationId xmlns:a16="http://schemas.microsoft.com/office/drawing/2014/main" id="{45CD24C7-2874-4EFE-A533-C3FF7AEBF4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391" y="141110"/>
            <a:ext cx="22796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Hộp Văn bản 6">
            <a:extLst>
              <a:ext uri="{FF2B5EF4-FFF2-40B4-BE49-F238E27FC236}">
                <a16:creationId xmlns:a16="http://schemas.microsoft.com/office/drawing/2014/main" id="{C0148970-269C-4DB0-95BB-499E1BED2742}"/>
              </a:ext>
            </a:extLst>
          </p:cNvPr>
          <p:cNvSpPr txBox="1">
            <a:spLocks noChangeArrowheads="1"/>
          </p:cNvSpPr>
          <p:nvPr/>
        </p:nvSpPr>
        <p:spPr bwMode="auto">
          <a:xfrm>
            <a:off x="2331557" y="273843"/>
            <a:ext cx="2727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THCS NGỌC HỒI</a:t>
            </a:r>
          </a:p>
        </p:txBody>
      </p:sp>
      <p:pic>
        <p:nvPicPr>
          <p:cNvPr id="5" name="Đồ họa 4" descr="Open book with table lamp, books, pen and pencil">
            <a:extLst>
              <a:ext uri="{FF2B5EF4-FFF2-40B4-BE49-F238E27FC236}">
                <a16:creationId xmlns:a16="http://schemas.microsoft.com/office/drawing/2014/main" id="{5BB919F2-E0C5-45E5-9275-32ABC3D1D8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636" y="2910902"/>
            <a:ext cx="5685161" cy="56851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ABABD5-2A41-4079-97A1-0D4A9F9A5D94}"/>
              </a:ext>
            </a:extLst>
          </p:cNvPr>
          <p:cNvSpPr>
            <a:spLocks noGrp="1"/>
          </p:cNvSpPr>
          <p:nvPr>
            <p:ph type="title"/>
          </p:nvPr>
        </p:nvSpPr>
        <p:spPr>
          <a:xfrm>
            <a:off x="1066800" y="127021"/>
            <a:ext cx="10058400" cy="702302"/>
          </a:xfrm>
        </p:spPr>
        <p:txBody>
          <a:bodyPr>
            <a:normAutofit fontScale="90000"/>
          </a:bodyPr>
          <a:lstStyle/>
          <a:p>
            <a:r>
              <a:rPr lang="vi-VN" dirty="0"/>
              <a:t>II. </a:t>
            </a:r>
            <a:r>
              <a:rPr lang="vi-VN" dirty="0" err="1"/>
              <a:t>Giải</a:t>
            </a:r>
            <a:r>
              <a:rPr lang="vi-VN" dirty="0"/>
              <a:t> </a:t>
            </a:r>
            <a:r>
              <a:rPr lang="vi-VN" dirty="0" err="1"/>
              <a:t>thích</a:t>
            </a:r>
            <a:r>
              <a:rPr lang="vi-VN" dirty="0"/>
              <a:t> </a:t>
            </a:r>
            <a:r>
              <a:rPr lang="vi-VN" dirty="0" err="1"/>
              <a:t>sự</a:t>
            </a:r>
            <a:r>
              <a:rPr lang="vi-VN" dirty="0"/>
              <a:t> </a:t>
            </a:r>
            <a:r>
              <a:rPr lang="vi-VN" dirty="0" err="1"/>
              <a:t>tạo</a:t>
            </a:r>
            <a:r>
              <a:rPr lang="vi-VN" dirty="0"/>
              <a:t> </a:t>
            </a:r>
            <a:r>
              <a:rPr lang="vi-VN" dirty="0" err="1"/>
              <a:t>ảnh</a:t>
            </a:r>
            <a:r>
              <a:rPr lang="vi-VN" dirty="0"/>
              <a:t> </a:t>
            </a:r>
            <a:r>
              <a:rPr lang="vi-VN" dirty="0" err="1"/>
              <a:t>bởi</a:t>
            </a:r>
            <a:r>
              <a:rPr lang="vi-VN" dirty="0"/>
              <a:t> gương </a:t>
            </a:r>
            <a:r>
              <a:rPr lang="vi-VN" dirty="0" err="1"/>
              <a:t>phẳng</a:t>
            </a:r>
            <a:endParaRPr lang="en-US" dirty="0"/>
          </a:p>
        </p:txBody>
      </p:sp>
      <p:sp>
        <p:nvSpPr>
          <p:cNvPr id="4" name="Chỗ dành sẵn cho Nội dung 3">
            <a:extLst>
              <a:ext uri="{FF2B5EF4-FFF2-40B4-BE49-F238E27FC236}">
                <a16:creationId xmlns:a16="http://schemas.microsoft.com/office/drawing/2014/main" id="{98896AB5-7C39-49FD-A573-C5C74EA20BA4}"/>
              </a:ext>
            </a:extLst>
          </p:cNvPr>
          <p:cNvSpPr>
            <a:spLocks noGrp="1"/>
          </p:cNvSpPr>
          <p:nvPr>
            <p:ph sz="half" idx="2"/>
          </p:nvPr>
        </p:nvSpPr>
        <p:spPr>
          <a:xfrm>
            <a:off x="6555545" y="1417320"/>
            <a:ext cx="4937760" cy="4023360"/>
          </a:xfrm>
        </p:spPr>
        <p:txBody>
          <a:bodyPr/>
          <a:lstStyle/>
          <a:p>
            <a:pPr>
              <a:lnSpc>
                <a:spcPct val="200000"/>
              </a:lnSpc>
            </a:pPr>
            <a:r>
              <a:rPr lang="vi-VN" dirty="0"/>
              <a:t>- Ta </a:t>
            </a:r>
            <a:r>
              <a:rPr lang="vi-VN" dirty="0" err="1"/>
              <a:t>nhìn</a:t>
            </a:r>
            <a:r>
              <a:rPr lang="vi-VN" dirty="0"/>
              <a:t> </a:t>
            </a:r>
            <a:r>
              <a:rPr lang="vi-VN" dirty="0" err="1"/>
              <a:t>thấy</a:t>
            </a:r>
            <a:r>
              <a:rPr lang="vi-VN" dirty="0"/>
              <a:t> </a:t>
            </a:r>
            <a:r>
              <a:rPr lang="vi-VN" dirty="0" err="1"/>
              <a:t>ảnh</a:t>
            </a:r>
            <a:r>
              <a:rPr lang="vi-VN" dirty="0"/>
              <a:t> </a:t>
            </a:r>
            <a:r>
              <a:rPr lang="vi-VN" dirty="0" err="1"/>
              <a:t>ảo</a:t>
            </a:r>
            <a:r>
              <a:rPr lang="vi-VN" dirty="0"/>
              <a:t> S’ </a:t>
            </a:r>
            <a:r>
              <a:rPr lang="vi-VN" dirty="0" err="1"/>
              <a:t>vì</a:t>
            </a:r>
            <a:r>
              <a:rPr lang="vi-VN" dirty="0"/>
              <a:t> </a:t>
            </a:r>
            <a:r>
              <a:rPr lang="vi-VN" dirty="0" err="1"/>
              <a:t>các</a:t>
            </a:r>
            <a:r>
              <a:rPr lang="vi-VN" dirty="0"/>
              <a:t> tia </a:t>
            </a:r>
            <a:r>
              <a:rPr lang="vi-VN" dirty="0" err="1"/>
              <a:t>phản</a:t>
            </a:r>
            <a:r>
              <a:rPr lang="vi-VN" dirty="0"/>
              <a:t> </a:t>
            </a:r>
            <a:r>
              <a:rPr lang="vi-VN" dirty="0" err="1"/>
              <a:t>xạ</a:t>
            </a:r>
            <a:r>
              <a:rPr lang="vi-VN" dirty="0"/>
              <a:t> </a:t>
            </a:r>
            <a:r>
              <a:rPr lang="vi-VN" dirty="0" err="1"/>
              <a:t>lọt</a:t>
            </a:r>
            <a:r>
              <a:rPr lang="vi-VN" dirty="0"/>
              <a:t> </a:t>
            </a:r>
            <a:r>
              <a:rPr lang="vi-VN" dirty="0" err="1"/>
              <a:t>vào</a:t>
            </a:r>
            <a:r>
              <a:rPr lang="vi-VN" dirty="0"/>
              <a:t> </a:t>
            </a:r>
            <a:r>
              <a:rPr lang="vi-VN" dirty="0" err="1"/>
              <a:t>mắt</a:t>
            </a:r>
            <a:r>
              <a:rPr lang="vi-VN" dirty="0"/>
              <a:t> </a:t>
            </a:r>
            <a:r>
              <a:rPr lang="vi-VN" dirty="0" err="1">
                <a:solidFill>
                  <a:srgbClr val="0070C0"/>
                </a:solidFill>
              </a:rPr>
              <a:t>có</a:t>
            </a:r>
            <a:r>
              <a:rPr lang="vi-VN" dirty="0">
                <a:solidFill>
                  <a:srgbClr val="0070C0"/>
                </a:solidFill>
              </a:rPr>
              <a:t> </a:t>
            </a:r>
            <a:r>
              <a:rPr lang="vi-VN" dirty="0" err="1">
                <a:solidFill>
                  <a:srgbClr val="0070C0"/>
                </a:solidFill>
              </a:rPr>
              <a:t>đường</a:t>
            </a:r>
            <a:r>
              <a:rPr lang="vi-VN" dirty="0">
                <a:solidFill>
                  <a:srgbClr val="0070C0"/>
                </a:solidFill>
              </a:rPr>
              <a:t> </a:t>
            </a:r>
            <a:r>
              <a:rPr lang="vi-VN" dirty="0" err="1">
                <a:solidFill>
                  <a:srgbClr val="0070C0"/>
                </a:solidFill>
              </a:rPr>
              <a:t>kéo</a:t>
            </a:r>
            <a:r>
              <a:rPr lang="vi-VN" dirty="0">
                <a:solidFill>
                  <a:srgbClr val="0070C0"/>
                </a:solidFill>
              </a:rPr>
              <a:t> </a:t>
            </a:r>
            <a:r>
              <a:rPr lang="vi-VN" dirty="0" err="1">
                <a:solidFill>
                  <a:srgbClr val="0070C0"/>
                </a:solidFill>
              </a:rPr>
              <a:t>dài</a:t>
            </a:r>
            <a:r>
              <a:rPr lang="vi-VN" dirty="0">
                <a:solidFill>
                  <a:srgbClr val="0070C0"/>
                </a:solidFill>
              </a:rPr>
              <a:t> đi qua </a:t>
            </a:r>
            <a:r>
              <a:rPr lang="vi-VN" dirty="0" err="1">
                <a:solidFill>
                  <a:srgbClr val="0070C0"/>
                </a:solidFill>
              </a:rPr>
              <a:t>ảnh</a:t>
            </a:r>
            <a:r>
              <a:rPr lang="vi-VN" dirty="0">
                <a:solidFill>
                  <a:srgbClr val="0070C0"/>
                </a:solidFill>
              </a:rPr>
              <a:t> S’.</a:t>
            </a:r>
          </a:p>
          <a:p>
            <a:pPr>
              <a:lnSpc>
                <a:spcPct val="200000"/>
              </a:lnSpc>
            </a:pPr>
            <a:r>
              <a:rPr lang="vi-VN" dirty="0"/>
              <a:t>- </a:t>
            </a:r>
            <a:r>
              <a:rPr lang="vi-VN" dirty="0" err="1"/>
              <a:t>Ảnh</a:t>
            </a:r>
            <a:r>
              <a:rPr lang="vi-VN" dirty="0"/>
              <a:t> </a:t>
            </a:r>
            <a:r>
              <a:rPr lang="vi-VN" dirty="0" err="1"/>
              <a:t>của</a:t>
            </a:r>
            <a:r>
              <a:rPr lang="vi-VN" dirty="0"/>
              <a:t> </a:t>
            </a:r>
            <a:r>
              <a:rPr lang="vi-VN" dirty="0" err="1"/>
              <a:t>một</a:t>
            </a:r>
            <a:r>
              <a:rPr lang="vi-VN" dirty="0"/>
              <a:t> </a:t>
            </a:r>
            <a:r>
              <a:rPr lang="vi-VN" dirty="0" err="1"/>
              <a:t>vật</a:t>
            </a:r>
            <a:r>
              <a:rPr lang="vi-VN" dirty="0"/>
              <a:t> </a:t>
            </a:r>
            <a:r>
              <a:rPr lang="vi-VN" dirty="0" err="1"/>
              <a:t>là</a:t>
            </a:r>
            <a:r>
              <a:rPr lang="vi-VN" dirty="0"/>
              <a:t> </a:t>
            </a:r>
            <a:r>
              <a:rPr lang="vi-VN" dirty="0" err="1">
                <a:solidFill>
                  <a:srgbClr val="0070C0"/>
                </a:solidFill>
              </a:rPr>
              <a:t>tập</a:t>
            </a:r>
            <a:r>
              <a:rPr lang="vi-VN" dirty="0">
                <a:solidFill>
                  <a:srgbClr val="0070C0"/>
                </a:solidFill>
              </a:rPr>
              <a:t> </a:t>
            </a:r>
            <a:r>
              <a:rPr lang="vi-VN" dirty="0" err="1">
                <a:solidFill>
                  <a:srgbClr val="0070C0"/>
                </a:solidFill>
              </a:rPr>
              <a:t>hợp</a:t>
            </a:r>
            <a:r>
              <a:rPr lang="vi-VN" dirty="0">
                <a:solidFill>
                  <a:srgbClr val="0070C0"/>
                </a:solidFill>
              </a:rPr>
              <a:t> </a:t>
            </a:r>
            <a:r>
              <a:rPr lang="vi-VN" dirty="0" err="1">
                <a:solidFill>
                  <a:srgbClr val="0070C0"/>
                </a:solidFill>
              </a:rPr>
              <a:t>ảnh</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tất</a:t>
            </a:r>
            <a:r>
              <a:rPr lang="vi-VN" dirty="0">
                <a:solidFill>
                  <a:srgbClr val="0070C0"/>
                </a:solidFill>
              </a:rPr>
              <a:t> </a:t>
            </a:r>
            <a:r>
              <a:rPr lang="vi-VN" dirty="0" err="1">
                <a:solidFill>
                  <a:srgbClr val="0070C0"/>
                </a:solidFill>
              </a:rPr>
              <a:t>cả</a:t>
            </a:r>
            <a:r>
              <a:rPr lang="vi-VN" dirty="0">
                <a:solidFill>
                  <a:srgbClr val="0070C0"/>
                </a:solidFill>
              </a:rPr>
              <a:t> </a:t>
            </a:r>
            <a:r>
              <a:rPr lang="vi-VN" dirty="0" err="1">
                <a:solidFill>
                  <a:srgbClr val="0070C0"/>
                </a:solidFill>
              </a:rPr>
              <a:t>các</a:t>
            </a:r>
            <a:r>
              <a:rPr lang="vi-VN" dirty="0">
                <a:solidFill>
                  <a:srgbClr val="0070C0"/>
                </a:solidFill>
              </a:rPr>
              <a:t> </a:t>
            </a:r>
            <a:r>
              <a:rPr lang="vi-VN" dirty="0" err="1">
                <a:solidFill>
                  <a:srgbClr val="0070C0"/>
                </a:solidFill>
              </a:rPr>
              <a:t>điểm</a:t>
            </a:r>
            <a:r>
              <a:rPr lang="vi-VN" dirty="0">
                <a:solidFill>
                  <a:srgbClr val="0070C0"/>
                </a:solidFill>
              </a:rPr>
              <a:t> trên </a:t>
            </a:r>
            <a:r>
              <a:rPr lang="vi-VN" dirty="0" err="1">
                <a:solidFill>
                  <a:srgbClr val="0070C0"/>
                </a:solidFill>
              </a:rPr>
              <a:t>vật</a:t>
            </a:r>
            <a:r>
              <a:rPr lang="vi-VN" dirty="0">
                <a:solidFill>
                  <a:srgbClr val="0070C0"/>
                </a:solidFill>
              </a:rPr>
              <a:t>.</a:t>
            </a:r>
          </a:p>
        </p:txBody>
      </p:sp>
      <p:pic>
        <p:nvPicPr>
          <p:cNvPr id="11" name="Chỗ dành sẵn cho Nội dung 10">
            <a:extLst>
              <a:ext uri="{FF2B5EF4-FFF2-40B4-BE49-F238E27FC236}">
                <a16:creationId xmlns:a16="http://schemas.microsoft.com/office/drawing/2014/main" id="{A5DD58F6-F6E6-468A-842A-F9375E256E85}"/>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8695" y="943429"/>
            <a:ext cx="5353723" cy="5085248"/>
          </a:xfrm>
        </p:spPr>
      </p:pic>
    </p:spTree>
    <p:extLst>
      <p:ext uri="{BB962C8B-B14F-4D97-AF65-F5344CB8AC3E}">
        <p14:creationId xmlns:p14="http://schemas.microsoft.com/office/powerpoint/2010/main" val="379237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D20BF-9C94-4A96-9030-F9567EFC251A}"/>
              </a:ext>
            </a:extLst>
          </p:cNvPr>
          <p:cNvSpPr>
            <a:spLocks noGrp="1"/>
          </p:cNvSpPr>
          <p:nvPr>
            <p:ph type="title"/>
          </p:nvPr>
        </p:nvSpPr>
        <p:spPr>
          <a:xfrm>
            <a:off x="1163643" y="0"/>
            <a:ext cx="10058400" cy="702302"/>
          </a:xfrm>
        </p:spPr>
        <p:txBody>
          <a:bodyPr>
            <a:normAutofit fontScale="90000"/>
          </a:bodyPr>
          <a:lstStyle/>
          <a:p>
            <a:r>
              <a:rPr lang="vi-VN" dirty="0" err="1"/>
              <a:t>Tại</a:t>
            </a:r>
            <a:r>
              <a:rPr lang="vi-VN" dirty="0"/>
              <a:t> sao </a:t>
            </a:r>
            <a:r>
              <a:rPr lang="vi-VN" dirty="0" err="1"/>
              <a:t>ảnh</a:t>
            </a:r>
            <a:r>
              <a:rPr lang="vi-VN" dirty="0"/>
              <a:t> </a:t>
            </a:r>
            <a:r>
              <a:rPr lang="vi-VN" dirty="0" err="1"/>
              <a:t>của</a:t>
            </a:r>
            <a:r>
              <a:rPr lang="vi-VN" dirty="0"/>
              <a:t> </a:t>
            </a:r>
            <a:r>
              <a:rPr lang="vi-VN" dirty="0" err="1"/>
              <a:t>vật</a:t>
            </a:r>
            <a:r>
              <a:rPr lang="vi-VN" dirty="0"/>
              <a:t> trên </a:t>
            </a:r>
            <a:r>
              <a:rPr lang="vi-VN" dirty="0" err="1"/>
              <a:t>mặt</a:t>
            </a:r>
            <a:r>
              <a:rPr lang="vi-VN" dirty="0"/>
              <a:t> </a:t>
            </a:r>
            <a:r>
              <a:rPr lang="vi-VN" dirty="0" err="1"/>
              <a:t>nước</a:t>
            </a:r>
            <a:r>
              <a:rPr lang="vi-VN" dirty="0"/>
              <a:t> </a:t>
            </a:r>
            <a:r>
              <a:rPr lang="vi-VN" dirty="0" err="1"/>
              <a:t>lại</a:t>
            </a:r>
            <a:r>
              <a:rPr lang="vi-VN" dirty="0"/>
              <a:t> </a:t>
            </a:r>
            <a:r>
              <a:rPr lang="vi-VN" dirty="0" err="1"/>
              <a:t>bị</a:t>
            </a:r>
            <a:r>
              <a:rPr lang="vi-VN" dirty="0"/>
              <a:t> </a:t>
            </a:r>
            <a:r>
              <a:rPr lang="vi-VN" dirty="0" err="1"/>
              <a:t>lộn</a:t>
            </a:r>
            <a:r>
              <a:rPr lang="vi-VN" dirty="0"/>
              <a:t> </a:t>
            </a:r>
            <a:r>
              <a:rPr lang="vi-VN" dirty="0" err="1"/>
              <a:t>ngược</a:t>
            </a:r>
            <a:r>
              <a:rPr lang="vi-VN" dirty="0"/>
              <a:t>.</a:t>
            </a:r>
            <a:endParaRPr lang="en-US" dirty="0"/>
          </a:p>
        </p:txBody>
      </p:sp>
      <p:sp>
        <p:nvSpPr>
          <p:cNvPr id="4" name="Chỗ dành sẵn cho Nội dung 3">
            <a:extLst>
              <a:ext uri="{FF2B5EF4-FFF2-40B4-BE49-F238E27FC236}">
                <a16:creationId xmlns:a16="http://schemas.microsoft.com/office/drawing/2014/main" id="{94CB0C3D-F50D-4A9F-8F5C-3F41D7C39DE3}"/>
              </a:ext>
            </a:extLst>
          </p:cNvPr>
          <p:cNvSpPr>
            <a:spLocks noGrp="1"/>
          </p:cNvSpPr>
          <p:nvPr>
            <p:ph sz="half" idx="2"/>
          </p:nvPr>
        </p:nvSpPr>
        <p:spPr>
          <a:xfrm>
            <a:off x="6217919" y="970672"/>
            <a:ext cx="5725551" cy="5261316"/>
          </a:xfrm>
        </p:spPr>
        <p:txBody>
          <a:bodyPr>
            <a:normAutofit/>
          </a:bodyPr>
          <a:lstStyle/>
          <a:p>
            <a:r>
              <a:rPr lang="vi-VN" dirty="0"/>
              <a:t>Do </a:t>
            </a:r>
            <a:r>
              <a:rPr lang="vi-VN" dirty="0" err="1"/>
              <a:t>hồ</a:t>
            </a:r>
            <a:r>
              <a:rPr lang="vi-VN" dirty="0"/>
              <a:t> </a:t>
            </a:r>
            <a:r>
              <a:rPr lang="vi-VN" dirty="0" err="1"/>
              <a:t>nước</a:t>
            </a:r>
            <a:r>
              <a:rPr lang="vi-VN" dirty="0"/>
              <a:t> </a:t>
            </a:r>
            <a:r>
              <a:rPr lang="vi-VN" dirty="0" err="1"/>
              <a:t>phẳng</a:t>
            </a:r>
            <a:r>
              <a:rPr lang="vi-VN" dirty="0"/>
              <a:t> </a:t>
            </a:r>
            <a:r>
              <a:rPr lang="vi-VN" dirty="0" err="1"/>
              <a:t>có</a:t>
            </a:r>
            <a:r>
              <a:rPr lang="vi-VN" dirty="0"/>
              <a:t> </a:t>
            </a:r>
            <a:r>
              <a:rPr lang="vi-VN" dirty="0" err="1"/>
              <a:t>tác</a:t>
            </a:r>
            <a:r>
              <a:rPr lang="vi-VN" dirty="0"/>
              <a:t> </a:t>
            </a:r>
            <a:r>
              <a:rPr lang="vi-VN" dirty="0" err="1"/>
              <a:t>dụng</a:t>
            </a:r>
            <a:r>
              <a:rPr lang="vi-VN" dirty="0"/>
              <a:t> như </a:t>
            </a:r>
            <a:r>
              <a:rPr lang="vi-VN" dirty="0" err="1"/>
              <a:t>một</a:t>
            </a:r>
            <a:r>
              <a:rPr lang="vi-VN" dirty="0"/>
              <a:t> </a:t>
            </a:r>
            <a:r>
              <a:rPr lang="vi-VN" dirty="0">
                <a:solidFill>
                  <a:srgbClr val="0070C0"/>
                </a:solidFill>
              </a:rPr>
              <a:t>gương </a:t>
            </a:r>
            <a:r>
              <a:rPr lang="vi-VN" dirty="0" err="1">
                <a:solidFill>
                  <a:srgbClr val="0070C0"/>
                </a:solidFill>
              </a:rPr>
              <a:t>phẳng</a:t>
            </a:r>
            <a:r>
              <a:rPr lang="vi-VN" dirty="0">
                <a:solidFill>
                  <a:srgbClr val="0070C0"/>
                </a:solidFill>
              </a:rPr>
              <a:t>.</a:t>
            </a:r>
          </a:p>
          <a:p>
            <a:pPr marL="0" indent="0">
              <a:buNone/>
            </a:pPr>
            <a:r>
              <a:rPr lang="vi-VN" dirty="0" err="1"/>
              <a:t>Gốc</a:t>
            </a:r>
            <a:r>
              <a:rPr lang="vi-VN" dirty="0"/>
              <a:t> cây ở </a:t>
            </a:r>
            <a:r>
              <a:rPr lang="vi-VN" dirty="0" err="1"/>
              <a:t>mặt</a:t>
            </a:r>
            <a:r>
              <a:rPr lang="vi-VN" dirty="0"/>
              <a:t> </a:t>
            </a:r>
            <a:r>
              <a:rPr lang="vi-VN" dirty="0" err="1"/>
              <a:t>đất</a:t>
            </a:r>
            <a:r>
              <a:rPr lang="vi-VN" dirty="0"/>
              <a:t>, </a:t>
            </a:r>
            <a:r>
              <a:rPr lang="vi-VN" dirty="0" err="1"/>
              <a:t>nghĩa</a:t>
            </a:r>
            <a:r>
              <a:rPr lang="vi-VN" dirty="0"/>
              <a:t> </a:t>
            </a:r>
            <a:r>
              <a:rPr lang="vi-VN" dirty="0" err="1"/>
              <a:t>là</a:t>
            </a:r>
            <a:r>
              <a:rPr lang="vi-VN" dirty="0"/>
              <a:t> </a:t>
            </a:r>
            <a:r>
              <a:rPr lang="vi-VN" dirty="0" err="1"/>
              <a:t>gần</a:t>
            </a:r>
            <a:r>
              <a:rPr lang="vi-VN" dirty="0"/>
              <a:t> </a:t>
            </a:r>
            <a:r>
              <a:rPr lang="vi-VN" dirty="0" err="1"/>
              <a:t>mặt</a:t>
            </a:r>
            <a:r>
              <a:rPr lang="vi-VN" dirty="0"/>
              <a:t> </a:t>
            </a:r>
            <a:r>
              <a:rPr lang="vi-VN" dirty="0" err="1"/>
              <a:t>nước</a:t>
            </a:r>
            <a:r>
              <a:rPr lang="vi-VN" dirty="0"/>
              <a:t> nên </a:t>
            </a:r>
            <a:r>
              <a:rPr lang="vi-VN" dirty="0" err="1">
                <a:solidFill>
                  <a:srgbClr val="0070C0"/>
                </a:solidFill>
              </a:rPr>
              <a:t>ảnh</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cũng</a:t>
            </a:r>
            <a:r>
              <a:rPr lang="vi-VN" dirty="0">
                <a:solidFill>
                  <a:srgbClr val="0070C0"/>
                </a:solidFill>
              </a:rPr>
              <a:t> ở </a:t>
            </a:r>
            <a:r>
              <a:rPr lang="vi-VN" dirty="0" err="1">
                <a:solidFill>
                  <a:srgbClr val="0070C0"/>
                </a:solidFill>
              </a:rPr>
              <a:t>gần</a:t>
            </a:r>
            <a:r>
              <a:rPr lang="vi-VN" dirty="0">
                <a:solidFill>
                  <a:srgbClr val="0070C0"/>
                </a:solidFill>
              </a:rPr>
              <a:t> </a:t>
            </a:r>
            <a:r>
              <a:rPr lang="vi-VN" dirty="0" err="1">
                <a:solidFill>
                  <a:srgbClr val="0070C0"/>
                </a:solidFill>
              </a:rPr>
              <a:t>mặt</a:t>
            </a:r>
            <a:r>
              <a:rPr lang="vi-VN" dirty="0">
                <a:solidFill>
                  <a:srgbClr val="0070C0"/>
                </a:solidFill>
              </a:rPr>
              <a:t> </a:t>
            </a:r>
            <a:r>
              <a:rPr lang="vi-VN" dirty="0" err="1">
                <a:solidFill>
                  <a:srgbClr val="0070C0"/>
                </a:solidFill>
              </a:rPr>
              <a:t>nước</a:t>
            </a:r>
            <a:r>
              <a:rPr lang="vi-VN" dirty="0">
                <a:solidFill>
                  <a:srgbClr val="0070C0"/>
                </a:solidFill>
              </a:rPr>
              <a:t>.</a:t>
            </a:r>
          </a:p>
          <a:p>
            <a:r>
              <a:rPr lang="vi-VN" dirty="0" err="1"/>
              <a:t>Ngọn</a:t>
            </a:r>
            <a:r>
              <a:rPr lang="vi-VN" dirty="0"/>
              <a:t> cây ở xa </a:t>
            </a:r>
            <a:r>
              <a:rPr lang="vi-VN" dirty="0" err="1"/>
              <a:t>mặt</a:t>
            </a:r>
            <a:r>
              <a:rPr lang="vi-VN" dirty="0"/>
              <a:t> </a:t>
            </a:r>
            <a:r>
              <a:rPr lang="vi-VN" dirty="0" err="1"/>
              <a:t>nước</a:t>
            </a:r>
            <a:r>
              <a:rPr lang="vi-VN" dirty="0"/>
              <a:t> nên </a:t>
            </a:r>
            <a:r>
              <a:rPr lang="vi-VN" dirty="0" err="1">
                <a:solidFill>
                  <a:srgbClr val="0070C0"/>
                </a:solidFill>
              </a:rPr>
              <a:t>ảnh</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cũng</a:t>
            </a:r>
            <a:r>
              <a:rPr lang="vi-VN" dirty="0">
                <a:solidFill>
                  <a:srgbClr val="0070C0"/>
                </a:solidFill>
              </a:rPr>
              <a:t> ở xa </a:t>
            </a:r>
            <a:r>
              <a:rPr lang="vi-VN" dirty="0" err="1">
                <a:solidFill>
                  <a:srgbClr val="0070C0"/>
                </a:solidFill>
              </a:rPr>
              <a:t>mặt</a:t>
            </a:r>
            <a:r>
              <a:rPr lang="vi-VN" dirty="0">
                <a:solidFill>
                  <a:srgbClr val="0070C0"/>
                </a:solidFill>
              </a:rPr>
              <a:t> </a:t>
            </a:r>
            <a:r>
              <a:rPr lang="vi-VN" dirty="0" err="1">
                <a:solidFill>
                  <a:srgbClr val="0070C0"/>
                </a:solidFill>
              </a:rPr>
              <a:t>nước</a:t>
            </a:r>
            <a:r>
              <a:rPr lang="vi-VN" dirty="0"/>
              <a:t> nhưng ở </a:t>
            </a:r>
            <a:r>
              <a:rPr lang="vi-VN" dirty="0" err="1"/>
              <a:t>phía</a:t>
            </a:r>
            <a:r>
              <a:rPr lang="vi-VN" dirty="0"/>
              <a:t> </a:t>
            </a:r>
            <a:r>
              <a:rPr lang="vi-VN" dirty="0" err="1"/>
              <a:t>dưới</a:t>
            </a:r>
            <a:r>
              <a:rPr lang="vi-VN" dirty="0"/>
              <a:t> </a:t>
            </a:r>
            <a:r>
              <a:rPr lang="vi-VN" dirty="0" err="1"/>
              <a:t>mặt</a:t>
            </a:r>
            <a:r>
              <a:rPr lang="vi-VN" dirty="0"/>
              <a:t> </a:t>
            </a:r>
            <a:r>
              <a:rPr lang="vi-VN" dirty="0" err="1"/>
              <a:t>nước</a:t>
            </a:r>
            <a:r>
              <a:rPr lang="vi-VN" dirty="0"/>
              <a:t> nên ta </a:t>
            </a:r>
            <a:r>
              <a:rPr lang="vi-VN" dirty="0" err="1"/>
              <a:t>thấy</a:t>
            </a:r>
            <a:r>
              <a:rPr lang="vi-VN" dirty="0"/>
              <a:t> </a:t>
            </a:r>
            <a:r>
              <a:rPr lang="vi-VN" dirty="0" err="1"/>
              <a:t>ảnh</a:t>
            </a:r>
            <a:r>
              <a:rPr lang="vi-VN" dirty="0"/>
              <a:t> </a:t>
            </a:r>
            <a:r>
              <a:rPr lang="vi-VN" dirty="0" err="1"/>
              <a:t>lộn</a:t>
            </a:r>
            <a:r>
              <a:rPr lang="vi-VN" dirty="0"/>
              <a:t> </a:t>
            </a:r>
            <a:r>
              <a:rPr lang="vi-VN" dirty="0" err="1"/>
              <a:t>ngược</a:t>
            </a:r>
            <a:r>
              <a:rPr lang="vi-VN" dirty="0"/>
              <a:t> </a:t>
            </a:r>
            <a:r>
              <a:rPr lang="vi-VN" dirty="0" err="1"/>
              <a:t>dưới</a:t>
            </a:r>
            <a:r>
              <a:rPr lang="vi-VN" dirty="0"/>
              <a:t> </a:t>
            </a:r>
            <a:r>
              <a:rPr lang="vi-VN" dirty="0" err="1"/>
              <a:t>nước</a:t>
            </a:r>
            <a:r>
              <a:rPr lang="vi-VN" dirty="0"/>
              <a:t>.</a:t>
            </a:r>
          </a:p>
        </p:txBody>
      </p:sp>
      <p:pic>
        <p:nvPicPr>
          <p:cNvPr id="5" name="Chỗ dành sẵn cho Nội dung 4" descr="Bài 6: Thực hành: Quan sát và vẽ ảnh của một vật tạo bởi gương phẳng | Giải  Bài Tập Hay">
            <a:extLst>
              <a:ext uri="{FF2B5EF4-FFF2-40B4-BE49-F238E27FC236}">
                <a16:creationId xmlns:a16="http://schemas.microsoft.com/office/drawing/2014/main" id="{474AD881-EFAE-4829-8408-BBCEE6959A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8990" y="2139359"/>
            <a:ext cx="6093853" cy="2728063"/>
          </a:xfrm>
          <a:prstGeom prst="rect">
            <a:avLst/>
          </a:prstGeom>
          <a:noFill/>
          <a:ln>
            <a:noFill/>
          </a:ln>
        </p:spPr>
      </p:pic>
    </p:spTree>
    <p:extLst>
      <p:ext uri="{BB962C8B-B14F-4D97-AF65-F5344CB8AC3E}">
        <p14:creationId xmlns:p14="http://schemas.microsoft.com/office/powerpoint/2010/main" val="418032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êu đề 7">
            <a:extLst>
              <a:ext uri="{FF2B5EF4-FFF2-40B4-BE49-F238E27FC236}">
                <a16:creationId xmlns:a16="http://schemas.microsoft.com/office/drawing/2014/main" id="{6FAC1FF0-3ED6-480C-AED9-3B9D7B66FE9B}"/>
              </a:ext>
            </a:extLst>
          </p:cNvPr>
          <p:cNvSpPr>
            <a:spLocks noGrp="1"/>
          </p:cNvSpPr>
          <p:nvPr>
            <p:ph type="title"/>
          </p:nvPr>
        </p:nvSpPr>
        <p:spPr>
          <a:xfrm>
            <a:off x="1097280" y="72368"/>
            <a:ext cx="10058400" cy="702302"/>
          </a:xfrm>
        </p:spPr>
        <p:txBody>
          <a:bodyPr>
            <a:normAutofit fontScale="90000"/>
          </a:bodyPr>
          <a:lstStyle/>
          <a:p>
            <a:r>
              <a:rPr lang="vi-VN" dirty="0" err="1"/>
              <a:t>Hãy</a:t>
            </a:r>
            <a:r>
              <a:rPr lang="vi-VN" dirty="0"/>
              <a:t> </a:t>
            </a:r>
            <a:r>
              <a:rPr lang="vi-VN" dirty="0" err="1"/>
              <a:t>vẽ</a:t>
            </a:r>
            <a:r>
              <a:rPr lang="vi-VN" dirty="0"/>
              <a:t> </a:t>
            </a:r>
            <a:r>
              <a:rPr lang="vi-VN" dirty="0" err="1"/>
              <a:t>ảnh</a:t>
            </a:r>
            <a:r>
              <a:rPr lang="vi-VN" dirty="0"/>
              <a:t> </a:t>
            </a:r>
            <a:r>
              <a:rPr lang="vi-VN" dirty="0" err="1"/>
              <a:t>của</a:t>
            </a:r>
            <a:r>
              <a:rPr lang="vi-VN" dirty="0"/>
              <a:t> </a:t>
            </a:r>
            <a:r>
              <a:rPr lang="vi-VN" dirty="0" err="1"/>
              <a:t>mũi</a:t>
            </a:r>
            <a:r>
              <a:rPr lang="vi-VN" dirty="0"/>
              <a:t> tên AB </a:t>
            </a:r>
            <a:r>
              <a:rPr lang="vi-VN" dirty="0" err="1"/>
              <a:t>đặt</a:t>
            </a:r>
            <a:r>
              <a:rPr lang="vi-VN" dirty="0"/>
              <a:t> </a:t>
            </a:r>
            <a:r>
              <a:rPr lang="vi-VN" dirty="0" err="1"/>
              <a:t>trước</a:t>
            </a:r>
            <a:r>
              <a:rPr lang="vi-VN" dirty="0"/>
              <a:t> gương </a:t>
            </a:r>
            <a:r>
              <a:rPr lang="vi-VN" dirty="0" err="1"/>
              <a:t>phẳng</a:t>
            </a:r>
            <a:r>
              <a:rPr lang="vi-VN" dirty="0"/>
              <a:t>.</a:t>
            </a:r>
            <a:r>
              <a:rPr lang="en-US" dirty="0"/>
              <a:t> (</a:t>
            </a:r>
            <a:r>
              <a:rPr lang="en-US" dirty="0" err="1"/>
              <a:t>Hình</a:t>
            </a:r>
            <a:r>
              <a:rPr lang="en-US" dirty="0"/>
              <a:t> 5.5)</a:t>
            </a:r>
          </a:p>
        </p:txBody>
      </p:sp>
      <p:pic>
        <p:nvPicPr>
          <p:cNvPr id="10" name="Chỗ dành sẵn cho Nội dung 9" descr="Bài tập C5 trang 17 SGK Vật lý 7">
            <a:extLst>
              <a:ext uri="{FF2B5EF4-FFF2-40B4-BE49-F238E27FC236}">
                <a16:creationId xmlns:a16="http://schemas.microsoft.com/office/drawing/2014/main" id="{1E540ED9-0D1F-4A4C-AA9A-876C392E45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8564" y="774670"/>
            <a:ext cx="7534871" cy="5308660"/>
          </a:xfrm>
          <a:prstGeom prst="rect">
            <a:avLst/>
          </a:prstGeom>
          <a:noFill/>
          <a:ln>
            <a:noFill/>
          </a:ln>
        </p:spPr>
      </p:pic>
      <p:pic>
        <p:nvPicPr>
          <p:cNvPr id="13" name="Hình ảnh 12" descr="Ảnh có chứa văn bản, đồ họa véc-tơ&#10;&#10;Mô tả được tạo tự động">
            <a:extLst>
              <a:ext uri="{FF2B5EF4-FFF2-40B4-BE49-F238E27FC236}">
                <a16:creationId xmlns:a16="http://schemas.microsoft.com/office/drawing/2014/main" id="{47BD69A7-A005-4BA5-9B29-47E6D79E3E6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58313" y="1320800"/>
            <a:ext cx="5014686" cy="5014686"/>
          </a:xfrm>
          <a:prstGeom prst="rect">
            <a:avLst/>
          </a:prstGeom>
        </p:spPr>
      </p:pic>
    </p:spTree>
    <p:extLst>
      <p:ext uri="{BB962C8B-B14F-4D97-AF65-F5344CB8AC3E}">
        <p14:creationId xmlns:p14="http://schemas.microsoft.com/office/powerpoint/2010/main" val="23577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7714531A-65BE-4C33-BDDF-4DC5DE433B6C}"/>
              </a:ext>
            </a:extLst>
          </p:cNvPr>
          <p:cNvSpPr>
            <a:spLocks noGrp="1"/>
          </p:cNvSpPr>
          <p:nvPr>
            <p:ph type="title"/>
          </p:nvPr>
        </p:nvSpPr>
        <p:spPr>
          <a:xfrm>
            <a:off x="4820529" y="169007"/>
            <a:ext cx="6368142" cy="709348"/>
          </a:xfrm>
          <a:custGeom>
            <a:avLst/>
            <a:gdLst>
              <a:gd name="connsiteX0" fmla="*/ 0 w 10058400"/>
              <a:gd name="connsiteY0" fmla="*/ 0 h 1012807"/>
              <a:gd name="connsiteX1" fmla="*/ 390503 w 10058400"/>
              <a:gd name="connsiteY1" fmla="*/ 0 h 1012807"/>
              <a:gd name="connsiteX2" fmla="*/ 982173 w 10058400"/>
              <a:gd name="connsiteY2" fmla="*/ 0 h 1012807"/>
              <a:gd name="connsiteX3" fmla="*/ 1372676 w 10058400"/>
              <a:gd name="connsiteY3" fmla="*/ 0 h 1012807"/>
              <a:gd name="connsiteX4" fmla="*/ 1964346 w 10058400"/>
              <a:gd name="connsiteY4" fmla="*/ 0 h 1012807"/>
              <a:gd name="connsiteX5" fmla="*/ 2556017 w 10058400"/>
              <a:gd name="connsiteY5" fmla="*/ 0 h 1012807"/>
              <a:gd name="connsiteX6" fmla="*/ 2845936 w 10058400"/>
              <a:gd name="connsiteY6" fmla="*/ 0 h 1012807"/>
              <a:gd name="connsiteX7" fmla="*/ 3236438 w 10058400"/>
              <a:gd name="connsiteY7" fmla="*/ 0 h 1012807"/>
              <a:gd name="connsiteX8" fmla="*/ 3526357 w 10058400"/>
              <a:gd name="connsiteY8" fmla="*/ 0 h 1012807"/>
              <a:gd name="connsiteX9" fmla="*/ 4218611 w 10058400"/>
              <a:gd name="connsiteY9" fmla="*/ 0 h 1012807"/>
              <a:gd name="connsiteX10" fmla="*/ 4609114 w 10058400"/>
              <a:gd name="connsiteY10" fmla="*/ 0 h 1012807"/>
              <a:gd name="connsiteX11" fmla="*/ 4999616 w 10058400"/>
              <a:gd name="connsiteY11" fmla="*/ 0 h 1012807"/>
              <a:gd name="connsiteX12" fmla="*/ 5591287 w 10058400"/>
              <a:gd name="connsiteY12" fmla="*/ 0 h 1012807"/>
              <a:gd name="connsiteX13" fmla="*/ 5981790 w 10058400"/>
              <a:gd name="connsiteY13" fmla="*/ 0 h 1012807"/>
              <a:gd name="connsiteX14" fmla="*/ 6573460 w 10058400"/>
              <a:gd name="connsiteY14" fmla="*/ 0 h 1012807"/>
              <a:gd name="connsiteX15" fmla="*/ 7064547 w 10058400"/>
              <a:gd name="connsiteY15" fmla="*/ 0 h 1012807"/>
              <a:gd name="connsiteX16" fmla="*/ 7555633 w 10058400"/>
              <a:gd name="connsiteY16" fmla="*/ 0 h 1012807"/>
              <a:gd name="connsiteX17" fmla="*/ 8348472 w 10058400"/>
              <a:gd name="connsiteY17" fmla="*/ 0 h 1012807"/>
              <a:gd name="connsiteX18" fmla="*/ 8839559 w 10058400"/>
              <a:gd name="connsiteY18" fmla="*/ 0 h 1012807"/>
              <a:gd name="connsiteX19" fmla="*/ 9129477 w 10058400"/>
              <a:gd name="connsiteY19" fmla="*/ 0 h 1012807"/>
              <a:gd name="connsiteX20" fmla="*/ 10058400 w 10058400"/>
              <a:gd name="connsiteY20" fmla="*/ 0 h 1012807"/>
              <a:gd name="connsiteX21" fmla="*/ 10058400 w 10058400"/>
              <a:gd name="connsiteY21" fmla="*/ 496275 h 1012807"/>
              <a:gd name="connsiteX22" fmla="*/ 10058400 w 10058400"/>
              <a:gd name="connsiteY22" fmla="*/ 1012807 h 1012807"/>
              <a:gd name="connsiteX23" fmla="*/ 9366145 w 10058400"/>
              <a:gd name="connsiteY23" fmla="*/ 1012807 h 1012807"/>
              <a:gd name="connsiteX24" fmla="*/ 9076227 w 10058400"/>
              <a:gd name="connsiteY24" fmla="*/ 1012807 h 1012807"/>
              <a:gd name="connsiteX25" fmla="*/ 8383972 w 10058400"/>
              <a:gd name="connsiteY25" fmla="*/ 1012807 h 1012807"/>
              <a:gd name="connsiteX26" fmla="*/ 7892886 w 10058400"/>
              <a:gd name="connsiteY26" fmla="*/ 1012807 h 1012807"/>
              <a:gd name="connsiteX27" fmla="*/ 7301215 w 10058400"/>
              <a:gd name="connsiteY27" fmla="*/ 1012807 h 1012807"/>
              <a:gd name="connsiteX28" fmla="*/ 6608960 w 10058400"/>
              <a:gd name="connsiteY28" fmla="*/ 1012807 h 1012807"/>
              <a:gd name="connsiteX29" fmla="*/ 5916706 w 10058400"/>
              <a:gd name="connsiteY29" fmla="*/ 1012807 h 1012807"/>
              <a:gd name="connsiteX30" fmla="*/ 5526203 w 10058400"/>
              <a:gd name="connsiteY30" fmla="*/ 1012807 h 1012807"/>
              <a:gd name="connsiteX31" fmla="*/ 4733365 w 10058400"/>
              <a:gd name="connsiteY31" fmla="*/ 1012807 h 1012807"/>
              <a:gd name="connsiteX32" fmla="*/ 4041110 w 10058400"/>
              <a:gd name="connsiteY32" fmla="*/ 1012807 h 1012807"/>
              <a:gd name="connsiteX33" fmla="*/ 3650608 w 10058400"/>
              <a:gd name="connsiteY33" fmla="*/ 1012807 h 1012807"/>
              <a:gd name="connsiteX34" fmla="*/ 2958353 w 10058400"/>
              <a:gd name="connsiteY34" fmla="*/ 1012807 h 1012807"/>
              <a:gd name="connsiteX35" fmla="*/ 2467266 w 10058400"/>
              <a:gd name="connsiteY35" fmla="*/ 1012807 h 1012807"/>
              <a:gd name="connsiteX36" fmla="*/ 1674428 w 10058400"/>
              <a:gd name="connsiteY36" fmla="*/ 1012807 h 1012807"/>
              <a:gd name="connsiteX37" fmla="*/ 1283925 w 10058400"/>
              <a:gd name="connsiteY37" fmla="*/ 1012807 h 1012807"/>
              <a:gd name="connsiteX38" fmla="*/ 994007 w 10058400"/>
              <a:gd name="connsiteY38" fmla="*/ 1012807 h 1012807"/>
              <a:gd name="connsiteX39" fmla="*/ 0 w 10058400"/>
              <a:gd name="connsiteY39" fmla="*/ 1012807 h 1012807"/>
              <a:gd name="connsiteX40" fmla="*/ 0 w 10058400"/>
              <a:gd name="connsiteY40" fmla="*/ 506404 h 1012807"/>
              <a:gd name="connsiteX41" fmla="*/ 0 w 10058400"/>
              <a:gd name="connsiteY41" fmla="*/ 0 h 10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58400" h="1012807" fill="none" extrusionOk="0">
                <a:moveTo>
                  <a:pt x="0" y="0"/>
                </a:moveTo>
                <a:cubicBezTo>
                  <a:pt x="174889" y="-21928"/>
                  <a:pt x="202374" y="2277"/>
                  <a:pt x="390503" y="0"/>
                </a:cubicBezTo>
                <a:cubicBezTo>
                  <a:pt x="578632" y="-2277"/>
                  <a:pt x="817097" y="7493"/>
                  <a:pt x="982173" y="0"/>
                </a:cubicBezTo>
                <a:cubicBezTo>
                  <a:pt x="1147249" y="-7493"/>
                  <a:pt x="1184592" y="23526"/>
                  <a:pt x="1372676" y="0"/>
                </a:cubicBezTo>
                <a:cubicBezTo>
                  <a:pt x="1560760" y="-23526"/>
                  <a:pt x="1757191" y="34254"/>
                  <a:pt x="1964346" y="0"/>
                </a:cubicBezTo>
                <a:cubicBezTo>
                  <a:pt x="2171501" y="-34254"/>
                  <a:pt x="2301429" y="66638"/>
                  <a:pt x="2556017" y="0"/>
                </a:cubicBezTo>
                <a:cubicBezTo>
                  <a:pt x="2810605" y="-66638"/>
                  <a:pt x="2708395" y="21606"/>
                  <a:pt x="2845936" y="0"/>
                </a:cubicBezTo>
                <a:cubicBezTo>
                  <a:pt x="2983477" y="-21606"/>
                  <a:pt x="3054199" y="21229"/>
                  <a:pt x="3236438" y="0"/>
                </a:cubicBezTo>
                <a:cubicBezTo>
                  <a:pt x="3418677" y="-21229"/>
                  <a:pt x="3395007" y="16638"/>
                  <a:pt x="3526357" y="0"/>
                </a:cubicBezTo>
                <a:cubicBezTo>
                  <a:pt x="3657707" y="-16638"/>
                  <a:pt x="3950204" y="45604"/>
                  <a:pt x="4218611" y="0"/>
                </a:cubicBezTo>
                <a:cubicBezTo>
                  <a:pt x="4487018" y="-45604"/>
                  <a:pt x="4495670" y="16370"/>
                  <a:pt x="4609114" y="0"/>
                </a:cubicBezTo>
                <a:cubicBezTo>
                  <a:pt x="4722558" y="-16370"/>
                  <a:pt x="4919233" y="31701"/>
                  <a:pt x="4999616" y="0"/>
                </a:cubicBezTo>
                <a:cubicBezTo>
                  <a:pt x="5079999" y="-31701"/>
                  <a:pt x="5403299" y="52742"/>
                  <a:pt x="5591287" y="0"/>
                </a:cubicBezTo>
                <a:cubicBezTo>
                  <a:pt x="5779275" y="-52742"/>
                  <a:pt x="5842216" y="21186"/>
                  <a:pt x="5981790" y="0"/>
                </a:cubicBezTo>
                <a:cubicBezTo>
                  <a:pt x="6121364" y="-21186"/>
                  <a:pt x="6416273" y="5058"/>
                  <a:pt x="6573460" y="0"/>
                </a:cubicBezTo>
                <a:cubicBezTo>
                  <a:pt x="6730647" y="-5058"/>
                  <a:pt x="6858376" y="25481"/>
                  <a:pt x="7064547" y="0"/>
                </a:cubicBezTo>
                <a:cubicBezTo>
                  <a:pt x="7270718" y="-25481"/>
                  <a:pt x="7381851" y="32539"/>
                  <a:pt x="7555633" y="0"/>
                </a:cubicBezTo>
                <a:cubicBezTo>
                  <a:pt x="7729415" y="-32539"/>
                  <a:pt x="8046973" y="16315"/>
                  <a:pt x="8348472" y="0"/>
                </a:cubicBezTo>
                <a:cubicBezTo>
                  <a:pt x="8649971" y="-16315"/>
                  <a:pt x="8642093" y="48459"/>
                  <a:pt x="8839559" y="0"/>
                </a:cubicBezTo>
                <a:cubicBezTo>
                  <a:pt x="9037025" y="-48459"/>
                  <a:pt x="9033378" y="12796"/>
                  <a:pt x="9129477" y="0"/>
                </a:cubicBezTo>
                <a:cubicBezTo>
                  <a:pt x="9225576" y="-12796"/>
                  <a:pt x="9651248" y="25674"/>
                  <a:pt x="10058400" y="0"/>
                </a:cubicBezTo>
                <a:cubicBezTo>
                  <a:pt x="10092775" y="231145"/>
                  <a:pt x="10003690" y="257385"/>
                  <a:pt x="10058400" y="496275"/>
                </a:cubicBezTo>
                <a:cubicBezTo>
                  <a:pt x="10113110" y="735165"/>
                  <a:pt x="10047882" y="894708"/>
                  <a:pt x="10058400" y="1012807"/>
                </a:cubicBezTo>
                <a:cubicBezTo>
                  <a:pt x="9796160" y="1036568"/>
                  <a:pt x="9561135" y="1002979"/>
                  <a:pt x="9366145" y="1012807"/>
                </a:cubicBezTo>
                <a:cubicBezTo>
                  <a:pt x="9171155" y="1022635"/>
                  <a:pt x="9149997" y="1002020"/>
                  <a:pt x="9076227" y="1012807"/>
                </a:cubicBezTo>
                <a:cubicBezTo>
                  <a:pt x="9002457" y="1023594"/>
                  <a:pt x="8594063" y="972195"/>
                  <a:pt x="8383972" y="1012807"/>
                </a:cubicBezTo>
                <a:cubicBezTo>
                  <a:pt x="8173881" y="1053419"/>
                  <a:pt x="7993791" y="965715"/>
                  <a:pt x="7892886" y="1012807"/>
                </a:cubicBezTo>
                <a:cubicBezTo>
                  <a:pt x="7791981" y="1059899"/>
                  <a:pt x="7529127" y="976892"/>
                  <a:pt x="7301215" y="1012807"/>
                </a:cubicBezTo>
                <a:cubicBezTo>
                  <a:pt x="7073303" y="1048722"/>
                  <a:pt x="6807191" y="945620"/>
                  <a:pt x="6608960" y="1012807"/>
                </a:cubicBezTo>
                <a:cubicBezTo>
                  <a:pt x="6410729" y="1079994"/>
                  <a:pt x="6148686" y="990780"/>
                  <a:pt x="5916706" y="1012807"/>
                </a:cubicBezTo>
                <a:cubicBezTo>
                  <a:pt x="5684726" y="1034834"/>
                  <a:pt x="5708059" y="987101"/>
                  <a:pt x="5526203" y="1012807"/>
                </a:cubicBezTo>
                <a:cubicBezTo>
                  <a:pt x="5344347" y="1038513"/>
                  <a:pt x="5121019" y="993570"/>
                  <a:pt x="4733365" y="1012807"/>
                </a:cubicBezTo>
                <a:cubicBezTo>
                  <a:pt x="4345711" y="1032044"/>
                  <a:pt x="4298514" y="984081"/>
                  <a:pt x="4041110" y="1012807"/>
                </a:cubicBezTo>
                <a:cubicBezTo>
                  <a:pt x="3783706" y="1041533"/>
                  <a:pt x="3732183" y="981907"/>
                  <a:pt x="3650608" y="1012807"/>
                </a:cubicBezTo>
                <a:cubicBezTo>
                  <a:pt x="3569033" y="1043707"/>
                  <a:pt x="3209462" y="995376"/>
                  <a:pt x="2958353" y="1012807"/>
                </a:cubicBezTo>
                <a:cubicBezTo>
                  <a:pt x="2707244" y="1030238"/>
                  <a:pt x="2616903" y="999311"/>
                  <a:pt x="2467266" y="1012807"/>
                </a:cubicBezTo>
                <a:cubicBezTo>
                  <a:pt x="2317629" y="1026303"/>
                  <a:pt x="1979526" y="1006640"/>
                  <a:pt x="1674428" y="1012807"/>
                </a:cubicBezTo>
                <a:cubicBezTo>
                  <a:pt x="1369330" y="1018974"/>
                  <a:pt x="1391303" y="1002080"/>
                  <a:pt x="1283925" y="1012807"/>
                </a:cubicBezTo>
                <a:cubicBezTo>
                  <a:pt x="1176547" y="1023534"/>
                  <a:pt x="1117573" y="1004102"/>
                  <a:pt x="994007" y="1012807"/>
                </a:cubicBezTo>
                <a:cubicBezTo>
                  <a:pt x="870441" y="1021512"/>
                  <a:pt x="360120" y="985834"/>
                  <a:pt x="0" y="1012807"/>
                </a:cubicBezTo>
                <a:cubicBezTo>
                  <a:pt x="-13291" y="901009"/>
                  <a:pt x="3211" y="717873"/>
                  <a:pt x="0" y="506404"/>
                </a:cubicBezTo>
                <a:cubicBezTo>
                  <a:pt x="-3211" y="294935"/>
                  <a:pt x="3554" y="106041"/>
                  <a:pt x="0" y="0"/>
                </a:cubicBezTo>
                <a:close/>
              </a:path>
              <a:path w="10058400" h="1012807" stroke="0" extrusionOk="0">
                <a:moveTo>
                  <a:pt x="0" y="0"/>
                </a:moveTo>
                <a:cubicBezTo>
                  <a:pt x="99097" y="-4750"/>
                  <a:pt x="247598" y="17600"/>
                  <a:pt x="491087" y="0"/>
                </a:cubicBezTo>
                <a:cubicBezTo>
                  <a:pt x="734576" y="-17600"/>
                  <a:pt x="726294" y="15501"/>
                  <a:pt x="881589" y="0"/>
                </a:cubicBezTo>
                <a:cubicBezTo>
                  <a:pt x="1036884" y="-15501"/>
                  <a:pt x="1166746" y="42980"/>
                  <a:pt x="1372676" y="0"/>
                </a:cubicBezTo>
                <a:cubicBezTo>
                  <a:pt x="1578606" y="-42980"/>
                  <a:pt x="1713841" y="57421"/>
                  <a:pt x="1863762" y="0"/>
                </a:cubicBezTo>
                <a:cubicBezTo>
                  <a:pt x="2013683" y="-57421"/>
                  <a:pt x="2046317" y="33768"/>
                  <a:pt x="2153681" y="0"/>
                </a:cubicBezTo>
                <a:cubicBezTo>
                  <a:pt x="2261045" y="-33768"/>
                  <a:pt x="2440840" y="6103"/>
                  <a:pt x="2644768" y="0"/>
                </a:cubicBezTo>
                <a:cubicBezTo>
                  <a:pt x="2848696" y="-6103"/>
                  <a:pt x="3092030" y="12278"/>
                  <a:pt x="3337022" y="0"/>
                </a:cubicBezTo>
                <a:cubicBezTo>
                  <a:pt x="3582014" y="-12278"/>
                  <a:pt x="3739001" y="20945"/>
                  <a:pt x="4129861" y="0"/>
                </a:cubicBezTo>
                <a:cubicBezTo>
                  <a:pt x="4520721" y="-20945"/>
                  <a:pt x="4361680" y="14323"/>
                  <a:pt x="4419779" y="0"/>
                </a:cubicBezTo>
                <a:cubicBezTo>
                  <a:pt x="4477878" y="-14323"/>
                  <a:pt x="4651430" y="11144"/>
                  <a:pt x="4709698" y="0"/>
                </a:cubicBezTo>
                <a:cubicBezTo>
                  <a:pt x="4767966" y="-11144"/>
                  <a:pt x="5111648" y="35857"/>
                  <a:pt x="5502536" y="0"/>
                </a:cubicBezTo>
                <a:cubicBezTo>
                  <a:pt x="5893424" y="-35857"/>
                  <a:pt x="6017390" y="87637"/>
                  <a:pt x="6295375" y="0"/>
                </a:cubicBezTo>
                <a:cubicBezTo>
                  <a:pt x="6573360" y="-87637"/>
                  <a:pt x="6482418" y="3601"/>
                  <a:pt x="6585294" y="0"/>
                </a:cubicBezTo>
                <a:cubicBezTo>
                  <a:pt x="6688170" y="-3601"/>
                  <a:pt x="6980524" y="17380"/>
                  <a:pt x="7277548" y="0"/>
                </a:cubicBezTo>
                <a:cubicBezTo>
                  <a:pt x="7574572" y="-17380"/>
                  <a:pt x="7509360" y="15327"/>
                  <a:pt x="7668051" y="0"/>
                </a:cubicBezTo>
                <a:cubicBezTo>
                  <a:pt x="7826742" y="-15327"/>
                  <a:pt x="8173322" y="17759"/>
                  <a:pt x="8360305" y="0"/>
                </a:cubicBezTo>
                <a:cubicBezTo>
                  <a:pt x="8547288" y="-17759"/>
                  <a:pt x="8686973" y="59637"/>
                  <a:pt x="8951976" y="0"/>
                </a:cubicBezTo>
                <a:cubicBezTo>
                  <a:pt x="9216979" y="-59637"/>
                  <a:pt x="9764427" y="54969"/>
                  <a:pt x="10058400" y="0"/>
                </a:cubicBezTo>
                <a:cubicBezTo>
                  <a:pt x="10062386" y="240165"/>
                  <a:pt x="10024831" y="283225"/>
                  <a:pt x="10058400" y="506404"/>
                </a:cubicBezTo>
                <a:cubicBezTo>
                  <a:pt x="10091969" y="729583"/>
                  <a:pt x="10054768" y="905094"/>
                  <a:pt x="10058400" y="1012807"/>
                </a:cubicBezTo>
                <a:cubicBezTo>
                  <a:pt x="9955772" y="1026328"/>
                  <a:pt x="9858908" y="978212"/>
                  <a:pt x="9768481" y="1012807"/>
                </a:cubicBezTo>
                <a:cubicBezTo>
                  <a:pt x="9678054" y="1047402"/>
                  <a:pt x="9301329" y="980927"/>
                  <a:pt x="8975643" y="1012807"/>
                </a:cubicBezTo>
                <a:cubicBezTo>
                  <a:pt x="8649957" y="1044687"/>
                  <a:pt x="8367939" y="994792"/>
                  <a:pt x="8182804" y="1012807"/>
                </a:cubicBezTo>
                <a:cubicBezTo>
                  <a:pt x="7997669" y="1030822"/>
                  <a:pt x="7783702" y="923745"/>
                  <a:pt x="7389966" y="1012807"/>
                </a:cubicBezTo>
                <a:cubicBezTo>
                  <a:pt x="6996230" y="1101869"/>
                  <a:pt x="7038279" y="953906"/>
                  <a:pt x="6898879" y="1012807"/>
                </a:cubicBezTo>
                <a:cubicBezTo>
                  <a:pt x="6759479" y="1071708"/>
                  <a:pt x="6577418" y="964116"/>
                  <a:pt x="6407792" y="1012807"/>
                </a:cubicBezTo>
                <a:cubicBezTo>
                  <a:pt x="6238166" y="1061498"/>
                  <a:pt x="6119118" y="955870"/>
                  <a:pt x="5916706" y="1012807"/>
                </a:cubicBezTo>
                <a:cubicBezTo>
                  <a:pt x="5714294" y="1069744"/>
                  <a:pt x="5458956" y="937551"/>
                  <a:pt x="5224451" y="1012807"/>
                </a:cubicBezTo>
                <a:cubicBezTo>
                  <a:pt x="4989946" y="1088063"/>
                  <a:pt x="4832286" y="978557"/>
                  <a:pt x="4733365" y="1012807"/>
                </a:cubicBezTo>
                <a:cubicBezTo>
                  <a:pt x="4634444" y="1047057"/>
                  <a:pt x="4464453" y="991588"/>
                  <a:pt x="4242278" y="1012807"/>
                </a:cubicBezTo>
                <a:cubicBezTo>
                  <a:pt x="4020103" y="1034026"/>
                  <a:pt x="3741586" y="983922"/>
                  <a:pt x="3449440" y="1012807"/>
                </a:cubicBezTo>
                <a:cubicBezTo>
                  <a:pt x="3157294" y="1041692"/>
                  <a:pt x="3058550" y="996981"/>
                  <a:pt x="2757185" y="1012807"/>
                </a:cubicBezTo>
                <a:cubicBezTo>
                  <a:pt x="2455820" y="1028633"/>
                  <a:pt x="2457302" y="945120"/>
                  <a:pt x="2165514" y="1012807"/>
                </a:cubicBezTo>
                <a:cubicBezTo>
                  <a:pt x="1873726" y="1080494"/>
                  <a:pt x="1680519" y="943748"/>
                  <a:pt x="1372676" y="1012807"/>
                </a:cubicBezTo>
                <a:cubicBezTo>
                  <a:pt x="1064833" y="1081866"/>
                  <a:pt x="1010926" y="982307"/>
                  <a:pt x="781005" y="1012807"/>
                </a:cubicBezTo>
                <a:cubicBezTo>
                  <a:pt x="551084" y="1043307"/>
                  <a:pt x="342950" y="928645"/>
                  <a:pt x="0" y="1012807"/>
                </a:cubicBezTo>
                <a:cubicBezTo>
                  <a:pt x="-59560" y="754860"/>
                  <a:pt x="22963" y="715379"/>
                  <a:pt x="0" y="496275"/>
                </a:cubicBezTo>
                <a:cubicBezTo>
                  <a:pt x="-22963" y="277171"/>
                  <a:pt x="33973" y="158595"/>
                  <a:pt x="0" y="0"/>
                </a:cubicBezTo>
                <a:close/>
              </a:path>
            </a:pathLst>
          </a:custGeom>
          <a:ln w="5715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a:lnSpc>
                <a:spcPct val="85000"/>
              </a:lnSpc>
              <a:spcBef>
                <a:spcPct val="0"/>
              </a:spcBef>
            </a:pPr>
            <a:r>
              <a:rPr lang="en-US" dirty="0" err="1">
                <a:solidFill>
                  <a:schemeClr val="accent2">
                    <a:lumMod val="50000"/>
                  </a:schemeClr>
                </a:solidFill>
                <a:latin typeface="Arial" panose="020B0604020202020204" pitchFamily="34" charset="0"/>
                <a:ea typeface="+mj-ea"/>
                <a:cs typeface="Arial" panose="020B0604020202020204" pitchFamily="34" charset="0"/>
              </a:rPr>
              <a:t>Nhiệm</a:t>
            </a:r>
            <a:r>
              <a:rPr lang="en-US" dirty="0">
                <a:solidFill>
                  <a:schemeClr val="accent2">
                    <a:lumMod val="50000"/>
                  </a:schemeClr>
                </a:solidFill>
                <a:latin typeface="Arial" panose="020B0604020202020204" pitchFamily="34" charset="0"/>
                <a:ea typeface="+mj-ea"/>
                <a:cs typeface="Arial" panose="020B0604020202020204" pitchFamily="34" charset="0"/>
              </a:rPr>
              <a:t> </a:t>
            </a:r>
            <a:r>
              <a:rPr lang="en-US" dirty="0" err="1">
                <a:solidFill>
                  <a:schemeClr val="accent2">
                    <a:lumMod val="50000"/>
                  </a:schemeClr>
                </a:solidFill>
                <a:latin typeface="Arial" panose="020B0604020202020204" pitchFamily="34" charset="0"/>
                <a:ea typeface="+mj-ea"/>
                <a:cs typeface="Arial" panose="020B0604020202020204" pitchFamily="34" charset="0"/>
              </a:rPr>
              <a:t>vụ</a:t>
            </a:r>
            <a:r>
              <a:rPr lang="en-US" dirty="0">
                <a:solidFill>
                  <a:schemeClr val="accent2">
                    <a:lumMod val="50000"/>
                  </a:schemeClr>
                </a:solidFill>
                <a:latin typeface="Arial" panose="020B0604020202020204" pitchFamily="34" charset="0"/>
                <a:ea typeface="+mj-ea"/>
                <a:cs typeface="Arial" panose="020B0604020202020204" pitchFamily="34" charset="0"/>
              </a:rPr>
              <a:t> </a:t>
            </a:r>
            <a:r>
              <a:rPr lang="en-US" dirty="0" err="1">
                <a:solidFill>
                  <a:schemeClr val="accent2">
                    <a:lumMod val="50000"/>
                  </a:schemeClr>
                </a:solidFill>
                <a:latin typeface="Arial" panose="020B0604020202020204" pitchFamily="34" charset="0"/>
                <a:ea typeface="+mj-ea"/>
                <a:cs typeface="Arial" panose="020B0604020202020204" pitchFamily="34" charset="0"/>
              </a:rPr>
              <a:t>học</a:t>
            </a:r>
            <a:r>
              <a:rPr lang="en-US" dirty="0">
                <a:solidFill>
                  <a:schemeClr val="accent2">
                    <a:lumMod val="50000"/>
                  </a:schemeClr>
                </a:solidFill>
                <a:latin typeface="Arial" panose="020B0604020202020204" pitchFamily="34" charset="0"/>
                <a:ea typeface="+mj-ea"/>
                <a:cs typeface="Arial" panose="020B0604020202020204" pitchFamily="34" charset="0"/>
              </a:rPr>
              <a:t> </a:t>
            </a:r>
            <a:r>
              <a:rPr lang="en-US" dirty="0" err="1">
                <a:solidFill>
                  <a:schemeClr val="accent2">
                    <a:lumMod val="50000"/>
                  </a:schemeClr>
                </a:solidFill>
                <a:latin typeface="Arial" panose="020B0604020202020204" pitchFamily="34" charset="0"/>
                <a:ea typeface="+mj-ea"/>
                <a:cs typeface="Arial" panose="020B0604020202020204" pitchFamily="34" charset="0"/>
              </a:rPr>
              <a:t>tập</a:t>
            </a:r>
            <a:r>
              <a:rPr lang="en-US" dirty="0">
                <a:solidFill>
                  <a:schemeClr val="accent2">
                    <a:lumMod val="50000"/>
                  </a:schemeClr>
                </a:solidFill>
                <a:latin typeface="Arial" panose="020B0604020202020204" pitchFamily="34" charset="0"/>
                <a:ea typeface="+mj-ea"/>
                <a:cs typeface="Arial" panose="020B0604020202020204" pitchFamily="34" charset="0"/>
              </a:rPr>
              <a:t> </a:t>
            </a:r>
            <a:r>
              <a:rPr lang="en-US" dirty="0" err="1">
                <a:solidFill>
                  <a:schemeClr val="accent2">
                    <a:lumMod val="50000"/>
                  </a:schemeClr>
                </a:solidFill>
                <a:latin typeface="Arial" panose="020B0604020202020204" pitchFamily="34" charset="0"/>
                <a:ea typeface="+mj-ea"/>
                <a:cs typeface="Arial" panose="020B0604020202020204" pitchFamily="34" charset="0"/>
              </a:rPr>
              <a:t>về</a:t>
            </a:r>
            <a:r>
              <a:rPr lang="en-US" dirty="0">
                <a:solidFill>
                  <a:schemeClr val="accent2">
                    <a:lumMod val="50000"/>
                  </a:schemeClr>
                </a:solidFill>
                <a:latin typeface="Arial" panose="020B0604020202020204" pitchFamily="34" charset="0"/>
                <a:ea typeface="+mj-ea"/>
                <a:cs typeface="Arial" panose="020B0604020202020204" pitchFamily="34" charset="0"/>
              </a:rPr>
              <a:t> </a:t>
            </a:r>
            <a:r>
              <a:rPr lang="en-US" dirty="0" err="1">
                <a:solidFill>
                  <a:schemeClr val="accent2">
                    <a:lumMod val="50000"/>
                  </a:schemeClr>
                </a:solidFill>
                <a:latin typeface="Arial" panose="020B0604020202020204" pitchFamily="34" charset="0"/>
                <a:ea typeface="+mj-ea"/>
                <a:cs typeface="Arial" panose="020B0604020202020204" pitchFamily="34" charset="0"/>
              </a:rPr>
              <a:t>nhà</a:t>
            </a:r>
            <a:endParaRPr lang="en-US" dirty="0">
              <a:solidFill>
                <a:schemeClr val="accent2">
                  <a:lumMod val="50000"/>
                </a:schemeClr>
              </a:solidFill>
              <a:latin typeface="Arial" panose="020B0604020202020204" pitchFamily="34" charset="0"/>
              <a:ea typeface="+mj-ea"/>
              <a:cs typeface="Arial" panose="020B0604020202020204" pitchFamily="34" charset="0"/>
            </a:endParaRPr>
          </a:p>
        </p:txBody>
      </p:sp>
      <p:pic>
        <p:nvPicPr>
          <p:cNvPr id="6" name="Hình ảnh 5" descr="Productive Team Sasquatch">
            <a:extLst>
              <a:ext uri="{FF2B5EF4-FFF2-40B4-BE49-F238E27FC236}">
                <a16:creationId xmlns:a16="http://schemas.microsoft.com/office/drawing/2014/main" id="{BBCD4D8C-8DCB-432A-8490-EDB3F65D4DE9}"/>
              </a:ext>
            </a:extLst>
          </p:cNvPr>
          <p:cNvPicPr>
            <a:picLocks noChangeAspect="1"/>
          </p:cNvPicPr>
          <p:nvPr/>
        </p:nvPicPr>
        <p:blipFill rotWithShape="1">
          <a:blip r:embed="rId2">
            <a:extLst>
              <a:ext uri="{28A0092B-C50C-407E-A947-70E740481C1C}">
                <a14:useLocalDpi xmlns:a14="http://schemas.microsoft.com/office/drawing/2010/main" val="0"/>
              </a:ext>
            </a:extLst>
          </a:blip>
          <a:srcRect l="32253" r="2" b="2"/>
          <a:stretch/>
        </p:blipFill>
        <p:spPr>
          <a:xfrm>
            <a:off x="20" y="-12128"/>
            <a:ext cx="4654276" cy="6870127"/>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uộn: Ngang 3">
            <a:extLst>
              <a:ext uri="{FF2B5EF4-FFF2-40B4-BE49-F238E27FC236}">
                <a16:creationId xmlns:a16="http://schemas.microsoft.com/office/drawing/2014/main" id="{6936ED0E-8CE4-4D34-AAE5-3F5147C60489}"/>
              </a:ext>
            </a:extLst>
          </p:cNvPr>
          <p:cNvSpPr/>
          <p:nvPr/>
        </p:nvSpPr>
        <p:spPr>
          <a:xfrm>
            <a:off x="4178105" y="1047365"/>
            <a:ext cx="7821637" cy="5641628"/>
          </a:xfrm>
          <a:prstGeom prst="horizontalScroll">
            <a:avLst/>
          </a:prstGeom>
          <a:ln w="57150"/>
        </p:spPr>
        <p:style>
          <a:lnRef idx="2">
            <a:schemeClr val="accent6"/>
          </a:lnRef>
          <a:fillRef idx="1">
            <a:schemeClr val="lt1"/>
          </a:fillRef>
          <a:effectRef idx="0">
            <a:schemeClr val="accent6"/>
          </a:effectRef>
          <a:fontRef idx="minor">
            <a:schemeClr val="dk1"/>
          </a:fontRef>
        </p:style>
        <p:txBody>
          <a:bodyPr vert="horz" lIns="0" tIns="45720" rIns="0" bIns="45720" rtlCol="0" anchor="ctr">
            <a:normAutofit fontScale="92500" lnSpcReduction="20000"/>
          </a:bodyPr>
          <a:lstStyle/>
          <a:p>
            <a:pPr marL="338138" algn="just" defTabSz="914400">
              <a:lnSpc>
                <a:spcPct val="200000"/>
              </a:lnSpc>
              <a:spcBef>
                <a:spcPts val="600"/>
              </a:spcBef>
              <a:spcAft>
                <a:spcPts val="600"/>
              </a:spcAft>
              <a:buClr>
                <a:schemeClr val="accent1"/>
              </a:buClr>
              <a:buFont typeface="Calibri" panose="020F0502020204030204" pitchFamily="34" charset="0"/>
            </a:pP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Tìm</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hiểu</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gương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cầu</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lồi</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nhóm</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từ</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5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đến</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6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bạn</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trình</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bày</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trên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phần</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mềm</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PowerPoin</a:t>
            </a:r>
            <a:r>
              <a:rPr kumimoji="0" lang="en-US"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p>
          <a:p>
            <a:pPr marL="338138" algn="just" defTabSz="914400">
              <a:lnSpc>
                <a:spcPct val="200000"/>
              </a:lnSpc>
              <a:spcBef>
                <a:spcPts val="600"/>
              </a:spcBef>
              <a:spcAft>
                <a:spcPts val="600"/>
              </a:spcAft>
              <a:buClr>
                <a:schemeClr val="accent1"/>
              </a:buClr>
              <a:buFont typeface="Calibri" panose="020F0502020204030204" pitchFamily="34" charset="0"/>
            </a:pP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Cấu</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tạo</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gương</a:t>
            </a:r>
            <a:r>
              <a:rPr kumimoji="0" lang="en-US"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Sự</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tạo</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ảnh</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của</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gương.</a:t>
            </a:r>
          </a:p>
          <a:p>
            <a:pPr marL="338138" algn="just" defTabSz="914400">
              <a:lnSpc>
                <a:spcPct val="200000"/>
              </a:lnSpc>
              <a:spcBef>
                <a:spcPts val="600"/>
              </a:spcBef>
              <a:spcAft>
                <a:spcPts val="600"/>
              </a:spcAft>
              <a:buClr>
                <a:schemeClr val="accent1"/>
              </a:buClr>
              <a:buFont typeface="Calibri" panose="020F0502020204030204" pitchFamily="34" charset="0"/>
            </a:pP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Ứng</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dụng</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của</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gương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cầu</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lồi</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trong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thực</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tế</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338138" algn="just" defTabSz="914400">
              <a:lnSpc>
                <a:spcPct val="200000"/>
              </a:lnSpc>
              <a:spcBef>
                <a:spcPts val="600"/>
              </a:spcBef>
              <a:spcAft>
                <a:spcPts val="600"/>
              </a:spcAft>
              <a:buClr>
                <a:schemeClr val="accent1"/>
              </a:buClr>
              <a:buFont typeface="Calibri" panose="020F0502020204030204" pitchFamily="34" charset="0"/>
            </a:pP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Hoàn</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thành</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các</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bài</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tập</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trong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sách</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Bài</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tập</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vi-VN" sz="2400" b="0" i="0" u="none" strike="noStrike"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từ</a:t>
            </a:r>
            <a:r>
              <a:rPr kumimoji="0" lang="vi-VN" sz="2400" b="0" i="0" u="none" strike="noStrike"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5.1 </a:t>
            </a:r>
            <a:r>
              <a:rPr kumimoji="0" lang="vi-VN" sz="2400" b="0" i="0" u="none" strike="noStrike"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đến</a:t>
            </a:r>
            <a:r>
              <a:rPr kumimoji="0" lang="vi-VN" sz="2400" b="0" i="0" u="none" strike="noStrike"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5.9 </a:t>
            </a:r>
            <a:r>
              <a:rPr kumimoji="0" lang="vi-VN" sz="2400" b="0" i="0" u="none" strike="noStrike"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và</a:t>
            </a:r>
            <a:r>
              <a:rPr kumimoji="0" lang="vi-VN" sz="2400" b="0" i="0" u="none" strike="noStrike"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5.12</a:t>
            </a:r>
            <a:r>
              <a:rPr kumimoji="0" lang="vi-VN" sz="2400" b="0" i="0" u="none" strike="noStrike"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753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Đồ họa 3" descr="An assortment of differently patterned circles">
            <a:extLst>
              <a:ext uri="{FF2B5EF4-FFF2-40B4-BE49-F238E27FC236}">
                <a16:creationId xmlns:a16="http://schemas.microsoft.com/office/drawing/2014/main" id="{BFD874AA-217A-454E-B760-1459E959B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F425F64D-EE65-4515-BD10-FDA387C8EB52}"/>
              </a:ext>
            </a:extLst>
          </p:cNvPr>
          <p:cNvSpPr/>
          <p:nvPr/>
        </p:nvSpPr>
        <p:spPr>
          <a:xfrm>
            <a:off x="2590892" y="2362229"/>
            <a:ext cx="7010216" cy="1200329"/>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1"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Bài</a:t>
            </a:r>
            <a:r>
              <a:rPr kumimoji="0" lang="en-US" sz="7200" b="0" i="1" u="none" strike="noStrike" kern="1200" cap="none" spc="0" normalizeH="0" baseline="0" noProof="0" dirty="0">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 </a:t>
            </a:r>
            <a:r>
              <a:rPr kumimoji="0" lang="en-US" sz="7200" b="0" i="1"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học</a:t>
            </a:r>
            <a:r>
              <a:rPr kumimoji="0" lang="en-US" sz="7200" b="0" i="1" u="none" strike="noStrike" kern="1200" cap="none" spc="0" normalizeH="0" baseline="0" noProof="0" dirty="0">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 </a:t>
            </a:r>
            <a:r>
              <a:rPr kumimoji="0" lang="en-US" sz="7200" b="0" i="1"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kết</a:t>
            </a:r>
            <a:r>
              <a:rPr kumimoji="0" lang="en-US" sz="7200" b="0" i="1" u="none" strike="noStrike" kern="1200" cap="none" spc="0" normalizeH="0" baseline="0" noProof="0" dirty="0">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 </a:t>
            </a:r>
            <a:r>
              <a:rPr kumimoji="0" lang="en-US" sz="7200" b="0" i="1"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rPr>
              <a:t>thúc</a:t>
            </a:r>
            <a:endParaRPr kumimoji="0" lang="vi-VN" sz="7200" b="0" i="1" u="none" strike="noStrike" kern="1200" cap="none" spc="0" normalizeH="0" baseline="0" noProof="0" dirty="0">
              <a:ln w="0"/>
              <a:solidFill>
                <a:srgbClr val="C00000"/>
              </a:solidFill>
              <a:effectLst>
                <a:reflection blurRad="6350" stA="53000" endA="300" endPos="35500" dir="5400000" sy="-90000" algn="bl" rotWithShape="0"/>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E5798A-0437-430F-B70D-19CECDE4BF30}"/>
              </a:ext>
            </a:extLst>
          </p:cNvPr>
          <p:cNvSpPr>
            <a:spLocks noGrp="1"/>
          </p:cNvSpPr>
          <p:nvPr>
            <p:ph type="title"/>
          </p:nvPr>
        </p:nvSpPr>
        <p:spPr/>
        <p:txBody>
          <a:bodyPr>
            <a:normAutofit fontScale="90000"/>
          </a:bodyPr>
          <a:lstStyle/>
          <a:p>
            <a:r>
              <a:rPr lang="en-US" dirty="0" err="1"/>
              <a:t>Định</a:t>
            </a:r>
            <a:r>
              <a:rPr lang="en-US" dirty="0"/>
              <a:t> </a:t>
            </a:r>
            <a:r>
              <a:rPr lang="en-US" dirty="0" err="1"/>
              <a:t>luật</a:t>
            </a:r>
            <a:r>
              <a:rPr lang="en-US" dirty="0"/>
              <a:t> </a:t>
            </a:r>
            <a:r>
              <a:rPr lang="en-US" dirty="0" err="1"/>
              <a:t>phản</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4" name="Chỗ dành sẵn cho Nội dung 3" descr="Chiếu tia tới SI đến mặt gương như hình vẽ a) Vẽ tia phản xạ.(biết góc tới  là 35 độ) b) Tính góc tới và góc phản xạ? c) Giữ nguyên tia">
            <a:extLst>
              <a:ext uri="{FF2B5EF4-FFF2-40B4-BE49-F238E27FC236}">
                <a16:creationId xmlns:a16="http://schemas.microsoft.com/office/drawing/2014/main" id="{0EE5DD93-2378-4CEC-89EF-EA389CDFA61F}"/>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6775" y="1876584"/>
            <a:ext cx="8807116" cy="4018547"/>
          </a:xfrm>
          <a:prstGeom prst="rect">
            <a:avLst/>
          </a:prstGeom>
          <a:noFill/>
          <a:ln>
            <a:noFill/>
          </a:ln>
        </p:spPr>
      </p:pic>
      <p:cxnSp>
        <p:nvCxnSpPr>
          <p:cNvPr id="6" name="Đường nối Thẳng 5">
            <a:extLst>
              <a:ext uri="{FF2B5EF4-FFF2-40B4-BE49-F238E27FC236}">
                <a16:creationId xmlns:a16="http://schemas.microsoft.com/office/drawing/2014/main" id="{2BAF8117-BF12-4E46-AB3B-38D4F6FBB1CB}"/>
              </a:ext>
            </a:extLst>
          </p:cNvPr>
          <p:cNvCxnSpPr/>
          <p:nvPr/>
        </p:nvCxnSpPr>
        <p:spPr>
          <a:xfrm flipV="1">
            <a:off x="5838092" y="1876584"/>
            <a:ext cx="0" cy="277982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079AC29E-3EB8-4C86-A51E-36DBFCD96BF3}"/>
              </a:ext>
            </a:extLst>
          </p:cNvPr>
          <p:cNvCxnSpPr/>
          <p:nvPr/>
        </p:nvCxnSpPr>
        <p:spPr>
          <a:xfrm flipV="1">
            <a:off x="5838092" y="2405575"/>
            <a:ext cx="3418450" cy="2250831"/>
          </a:xfrm>
          <a:prstGeom prst="line">
            <a:avLst/>
          </a:prstGeom>
          <a:ln w="38100"/>
        </p:spPr>
        <p:style>
          <a:lnRef idx="1">
            <a:schemeClr val="dk1"/>
          </a:lnRef>
          <a:fillRef idx="0">
            <a:schemeClr val="dk1"/>
          </a:fillRef>
          <a:effectRef idx="0">
            <a:schemeClr val="dk1"/>
          </a:effectRef>
          <a:fontRef idx="minor">
            <a:schemeClr val="tx1"/>
          </a:fontRef>
        </p:style>
      </p:cxnSp>
      <p:sp>
        <p:nvSpPr>
          <p:cNvPr id="11" name="Tam giác Cân 10">
            <a:extLst>
              <a:ext uri="{FF2B5EF4-FFF2-40B4-BE49-F238E27FC236}">
                <a16:creationId xmlns:a16="http://schemas.microsoft.com/office/drawing/2014/main" id="{2CBB2C67-6BF3-416F-9F0D-4E7E5AE94D96}"/>
              </a:ext>
            </a:extLst>
          </p:cNvPr>
          <p:cNvSpPr/>
          <p:nvPr/>
        </p:nvSpPr>
        <p:spPr>
          <a:xfrm rot="3541696">
            <a:off x="7355714" y="3465789"/>
            <a:ext cx="248857" cy="21453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480C19EF-FE93-42ED-B601-5C1A4B4992EC}"/>
              </a:ext>
            </a:extLst>
          </p:cNvPr>
          <p:cNvSpPr txBox="1"/>
          <p:nvPr/>
        </p:nvSpPr>
        <p:spPr>
          <a:xfrm>
            <a:off x="6096000" y="1308295"/>
            <a:ext cx="48661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a:t>
            </a:r>
          </a:p>
        </p:txBody>
      </p:sp>
      <p:sp>
        <p:nvSpPr>
          <p:cNvPr id="13" name="Hộp Văn bản 12">
            <a:extLst>
              <a:ext uri="{FF2B5EF4-FFF2-40B4-BE49-F238E27FC236}">
                <a16:creationId xmlns:a16="http://schemas.microsoft.com/office/drawing/2014/main" id="{108E522A-D778-47C0-9D78-520954046544}"/>
              </a:ext>
            </a:extLst>
          </p:cNvPr>
          <p:cNvSpPr txBox="1"/>
          <p:nvPr/>
        </p:nvSpPr>
        <p:spPr>
          <a:xfrm>
            <a:off x="9568895" y="2028984"/>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a:t>
            </a:r>
          </a:p>
        </p:txBody>
      </p:sp>
      <p:sp>
        <p:nvSpPr>
          <p:cNvPr id="14" name="Hộp Văn bản 13">
            <a:extLst>
              <a:ext uri="{FF2B5EF4-FFF2-40B4-BE49-F238E27FC236}">
                <a16:creationId xmlns:a16="http://schemas.microsoft.com/office/drawing/2014/main" id="{7B839B69-AA7E-419B-BF19-F0C14F2BD63D}"/>
              </a:ext>
            </a:extLst>
          </p:cNvPr>
          <p:cNvSpPr txBox="1"/>
          <p:nvPr/>
        </p:nvSpPr>
        <p:spPr>
          <a:xfrm>
            <a:off x="4610953" y="2951946"/>
            <a:ext cx="1148384" cy="954107"/>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Góc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tới</a:t>
            </a:r>
            <a:endParaRPr lang="en-US" sz="2800" dirty="0">
              <a:latin typeface="Arial" panose="020B0604020202020204" pitchFamily="34" charset="0"/>
              <a:cs typeface="Arial" panose="020B0604020202020204" pitchFamily="34" charset="0"/>
            </a:endParaRPr>
          </a:p>
        </p:txBody>
      </p:sp>
      <p:sp>
        <p:nvSpPr>
          <p:cNvPr id="16" name="Cung 15">
            <a:extLst>
              <a:ext uri="{FF2B5EF4-FFF2-40B4-BE49-F238E27FC236}">
                <a16:creationId xmlns:a16="http://schemas.microsoft.com/office/drawing/2014/main" id="{C57ADAE9-42BC-4D8F-ACA5-C430260AB08E}"/>
              </a:ext>
            </a:extLst>
          </p:cNvPr>
          <p:cNvSpPr/>
          <p:nvPr/>
        </p:nvSpPr>
        <p:spPr>
          <a:xfrm rot="10800000" flipV="1">
            <a:off x="5560873" y="4189194"/>
            <a:ext cx="495988" cy="386784"/>
          </a:xfrm>
          <a:prstGeom prst="arc">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7" name="Cung 16">
            <a:extLst>
              <a:ext uri="{FF2B5EF4-FFF2-40B4-BE49-F238E27FC236}">
                <a16:creationId xmlns:a16="http://schemas.microsoft.com/office/drawing/2014/main" id="{0231BED1-D071-4449-BBB2-72178866F4DC}"/>
              </a:ext>
            </a:extLst>
          </p:cNvPr>
          <p:cNvSpPr/>
          <p:nvPr/>
        </p:nvSpPr>
        <p:spPr>
          <a:xfrm rot="14685389" flipV="1">
            <a:off x="5713273" y="4341594"/>
            <a:ext cx="495988" cy="386784"/>
          </a:xfrm>
          <a:prstGeom prst="arc">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Hộp Văn bản 17">
            <a:extLst>
              <a:ext uri="{FF2B5EF4-FFF2-40B4-BE49-F238E27FC236}">
                <a16:creationId xmlns:a16="http://schemas.microsoft.com/office/drawing/2014/main" id="{4A8EA5E5-F0B2-4776-B2E1-FAC73FDC7482}"/>
              </a:ext>
            </a:extLst>
          </p:cNvPr>
          <p:cNvSpPr txBox="1"/>
          <p:nvPr/>
        </p:nvSpPr>
        <p:spPr>
          <a:xfrm>
            <a:off x="5912507" y="2500862"/>
            <a:ext cx="1148384" cy="1384995"/>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Góc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xạ</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86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3">
            <a:extLst>
              <a:ext uri="{FF2B5EF4-FFF2-40B4-BE49-F238E27FC236}">
                <a16:creationId xmlns:a16="http://schemas.microsoft.com/office/drawing/2014/main" id="{69F3BB0C-9AD6-4F59-9F23-AC2D0AC48387}"/>
              </a:ext>
            </a:extLst>
          </p:cNvPr>
          <p:cNvSpPr>
            <a:spLocks noGrp="1"/>
          </p:cNvSpPr>
          <p:nvPr>
            <p:ph type="title"/>
          </p:nvPr>
        </p:nvSpPr>
        <p:spPr>
          <a:xfrm>
            <a:off x="666383" y="5317586"/>
            <a:ext cx="10859233" cy="1189461"/>
          </a:xfrm>
        </p:spPr>
        <p:txBody>
          <a:bodyPr/>
          <a:lstStyle/>
          <a:p>
            <a:r>
              <a:rPr lang="vi-VN" dirty="0" err="1"/>
              <a:t>Tại</a:t>
            </a:r>
            <a:r>
              <a:rPr lang="vi-VN" dirty="0"/>
              <a:t> sao </a:t>
            </a:r>
            <a:r>
              <a:rPr lang="vi-VN" dirty="0" err="1"/>
              <a:t>ảnh</a:t>
            </a:r>
            <a:r>
              <a:rPr lang="vi-VN" dirty="0"/>
              <a:t> </a:t>
            </a:r>
            <a:r>
              <a:rPr lang="vi-VN" dirty="0" err="1"/>
              <a:t>của</a:t>
            </a:r>
            <a:r>
              <a:rPr lang="vi-VN" dirty="0"/>
              <a:t> </a:t>
            </a:r>
            <a:r>
              <a:rPr lang="vi-VN" dirty="0" err="1"/>
              <a:t>vật</a:t>
            </a:r>
            <a:r>
              <a:rPr lang="vi-VN" dirty="0"/>
              <a:t> trên </a:t>
            </a:r>
            <a:r>
              <a:rPr lang="vi-VN" dirty="0" err="1"/>
              <a:t>mặt</a:t>
            </a:r>
            <a:r>
              <a:rPr lang="vi-VN" dirty="0"/>
              <a:t> </a:t>
            </a:r>
            <a:r>
              <a:rPr lang="vi-VN" dirty="0" err="1"/>
              <a:t>nước</a:t>
            </a:r>
            <a:r>
              <a:rPr lang="vi-VN" dirty="0"/>
              <a:t> </a:t>
            </a:r>
            <a:r>
              <a:rPr lang="vi-VN" dirty="0" err="1"/>
              <a:t>lại</a:t>
            </a:r>
            <a:r>
              <a:rPr lang="vi-VN" dirty="0"/>
              <a:t> </a:t>
            </a:r>
            <a:r>
              <a:rPr lang="vi-VN" dirty="0" err="1"/>
              <a:t>bị</a:t>
            </a:r>
            <a:r>
              <a:rPr lang="vi-VN" dirty="0"/>
              <a:t> </a:t>
            </a:r>
            <a:r>
              <a:rPr lang="vi-VN" dirty="0" err="1"/>
              <a:t>lộn</a:t>
            </a:r>
            <a:r>
              <a:rPr lang="vi-VN" dirty="0"/>
              <a:t> </a:t>
            </a:r>
            <a:r>
              <a:rPr lang="vi-VN" dirty="0" err="1"/>
              <a:t>ngược</a:t>
            </a:r>
            <a:r>
              <a:rPr lang="vi-VN" dirty="0"/>
              <a:t>.</a:t>
            </a:r>
            <a:endParaRPr lang="en-US" dirty="0"/>
          </a:p>
        </p:txBody>
      </p:sp>
      <p:pic>
        <p:nvPicPr>
          <p:cNvPr id="8" name="Chỗ dành sẵn cho Hình ảnh 7" descr="Ảnh có chứa cây, nước, ngoài trời, thiên nhiên&#10;&#10;Mô tả được tạo tự động">
            <a:extLst>
              <a:ext uri="{FF2B5EF4-FFF2-40B4-BE49-F238E27FC236}">
                <a16:creationId xmlns:a16="http://schemas.microsoft.com/office/drawing/2014/main" id="{3F53C610-F673-4E73-A15B-78A853681CE6}"/>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769" b="19769"/>
          <a:stretch>
            <a:fillRect/>
          </a:stretch>
        </p:blipFill>
        <p:spPr/>
      </p:pic>
    </p:spTree>
    <p:extLst>
      <p:ext uri="{BB962C8B-B14F-4D97-AF65-F5344CB8AC3E}">
        <p14:creationId xmlns:p14="http://schemas.microsoft.com/office/powerpoint/2010/main" val="362319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êu đề phụ 4">
            <a:extLst>
              <a:ext uri="{FF2B5EF4-FFF2-40B4-BE49-F238E27FC236}">
                <a16:creationId xmlns:a16="http://schemas.microsoft.com/office/drawing/2014/main" id="{5443E617-9750-4AD6-8FAE-BE1173311296}"/>
              </a:ext>
            </a:extLst>
          </p:cNvPr>
          <p:cNvSpPr>
            <a:spLocks noGrp="1"/>
          </p:cNvSpPr>
          <p:nvPr>
            <p:ph type="subTitle" idx="1"/>
          </p:nvPr>
        </p:nvSpPr>
        <p:spPr>
          <a:xfrm>
            <a:off x="7785526" y="-12564"/>
            <a:ext cx="4107305" cy="4239786"/>
          </a:xfrm>
        </p:spPr>
        <p:txBody>
          <a:bodyPr>
            <a:normAutofit fontScale="92500"/>
          </a:bodyPr>
          <a:lstStyle/>
          <a:p>
            <a:r>
              <a:rPr lang="en-US" sz="4000" b="1" dirty="0" err="1">
                <a:solidFill>
                  <a:schemeClr val="accent2">
                    <a:lumMod val="50000"/>
                  </a:schemeClr>
                </a:solidFill>
                <a:latin typeface="Arial" panose="020B0604020202020204" pitchFamily="34" charset="0"/>
                <a:cs typeface="Arial" panose="020B0604020202020204" pitchFamily="34" charset="0"/>
              </a:rPr>
              <a:t>Bài</a:t>
            </a:r>
            <a:r>
              <a:rPr lang="en-US" sz="4000" b="1" dirty="0">
                <a:solidFill>
                  <a:schemeClr val="accent2">
                    <a:lumMod val="50000"/>
                  </a:schemeClr>
                </a:solidFill>
                <a:latin typeface="Arial" panose="020B0604020202020204" pitchFamily="34" charset="0"/>
                <a:cs typeface="Arial" panose="020B0604020202020204" pitchFamily="34" charset="0"/>
              </a:rPr>
              <a:t> 5</a:t>
            </a:r>
          </a:p>
          <a:p>
            <a:r>
              <a:rPr lang="en-US" sz="4000" b="1" dirty="0">
                <a:solidFill>
                  <a:schemeClr val="accent2">
                    <a:lumMod val="50000"/>
                  </a:schemeClr>
                </a:solidFill>
                <a:latin typeface="Arial" panose="020B0604020202020204" pitchFamily="34" charset="0"/>
                <a:cs typeface="Arial" panose="020B0604020202020204" pitchFamily="34" charset="0"/>
              </a:rPr>
              <a:t>ẢNH CỦA MỘT VẬT TẠO BỞI GƯƠNG PHẲNG</a:t>
            </a:r>
          </a:p>
        </p:txBody>
      </p:sp>
      <p:cxnSp>
        <p:nvCxnSpPr>
          <p:cNvPr id="15" name="Straight Connector 14">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 name="Đồ họa 9" descr="Sunset scene outline">
            <a:extLst>
              <a:ext uri="{FF2B5EF4-FFF2-40B4-BE49-F238E27FC236}">
                <a16:creationId xmlns:a16="http://schemas.microsoft.com/office/drawing/2014/main" id="{34D1BC2E-21C9-49D0-A53F-ECB5F7C62369}"/>
              </a:ext>
            </a:extLst>
          </p:cNvPr>
          <p:cNvGrpSpPr/>
          <p:nvPr/>
        </p:nvGrpSpPr>
        <p:grpSpPr>
          <a:xfrm>
            <a:off x="8622541" y="4447015"/>
            <a:ext cx="2373927" cy="1804619"/>
            <a:chOff x="8798384" y="4464057"/>
            <a:chExt cx="2373927" cy="1804619"/>
          </a:xfrm>
          <a:solidFill>
            <a:schemeClr val="accent4"/>
          </a:solidFill>
        </p:grpSpPr>
        <p:sp>
          <p:nvSpPr>
            <p:cNvPr id="12" name="Hình tự do: Hình 11">
              <a:extLst>
                <a:ext uri="{FF2B5EF4-FFF2-40B4-BE49-F238E27FC236}">
                  <a16:creationId xmlns:a16="http://schemas.microsoft.com/office/drawing/2014/main" id="{AC75D97A-3CA7-468E-A7F6-1A089897FEEF}"/>
                </a:ext>
              </a:extLst>
            </p:cNvPr>
            <p:cNvSpPr/>
            <p:nvPr/>
          </p:nvSpPr>
          <p:spPr>
            <a:xfrm>
              <a:off x="10519482" y="5324606"/>
              <a:ext cx="356089" cy="59348"/>
            </a:xfrm>
            <a:custGeom>
              <a:avLst/>
              <a:gdLst>
                <a:gd name="connsiteX0" fmla="*/ 0 w 356089"/>
                <a:gd name="connsiteY0" fmla="*/ 0 h 59348"/>
                <a:gd name="connsiteX1" fmla="*/ 356089 w 356089"/>
                <a:gd name="connsiteY1" fmla="*/ 0 h 59348"/>
                <a:gd name="connsiteX2" fmla="*/ 356089 w 356089"/>
                <a:gd name="connsiteY2" fmla="*/ 59348 h 59348"/>
                <a:gd name="connsiteX3" fmla="*/ 0 w 356089"/>
                <a:gd name="connsiteY3" fmla="*/ 59348 h 59348"/>
              </a:gdLst>
              <a:ahLst/>
              <a:cxnLst>
                <a:cxn ang="0">
                  <a:pos x="connsiteX0" y="connsiteY0"/>
                </a:cxn>
                <a:cxn ang="0">
                  <a:pos x="connsiteX1" y="connsiteY1"/>
                </a:cxn>
                <a:cxn ang="0">
                  <a:pos x="connsiteX2" y="connsiteY2"/>
                </a:cxn>
                <a:cxn ang="0">
                  <a:pos x="connsiteX3" y="connsiteY3"/>
                </a:cxn>
              </a:cxnLst>
              <a:rect l="l" t="t" r="r" b="b"/>
              <a:pathLst>
                <a:path w="356089" h="59348">
                  <a:moveTo>
                    <a:pt x="0" y="0"/>
                  </a:moveTo>
                  <a:lnTo>
                    <a:pt x="356089" y="0"/>
                  </a:lnTo>
                  <a:lnTo>
                    <a:pt x="356089" y="59348"/>
                  </a:lnTo>
                  <a:lnTo>
                    <a:pt x="0" y="59348"/>
                  </a:ln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13">
              <a:extLst>
                <a:ext uri="{FF2B5EF4-FFF2-40B4-BE49-F238E27FC236}">
                  <a16:creationId xmlns:a16="http://schemas.microsoft.com/office/drawing/2014/main" id="{12F0223D-04B9-4D65-A219-2306C435E7C6}"/>
                </a:ext>
              </a:extLst>
            </p:cNvPr>
            <p:cNvSpPr/>
            <p:nvPr/>
          </p:nvSpPr>
          <p:spPr>
            <a:xfrm>
              <a:off x="9095125" y="5324606"/>
              <a:ext cx="356089" cy="59348"/>
            </a:xfrm>
            <a:custGeom>
              <a:avLst/>
              <a:gdLst>
                <a:gd name="connsiteX0" fmla="*/ 0 w 356089"/>
                <a:gd name="connsiteY0" fmla="*/ 0 h 59348"/>
                <a:gd name="connsiteX1" fmla="*/ 356089 w 356089"/>
                <a:gd name="connsiteY1" fmla="*/ 0 h 59348"/>
                <a:gd name="connsiteX2" fmla="*/ 356089 w 356089"/>
                <a:gd name="connsiteY2" fmla="*/ 59348 h 59348"/>
                <a:gd name="connsiteX3" fmla="*/ 0 w 356089"/>
                <a:gd name="connsiteY3" fmla="*/ 59348 h 59348"/>
              </a:gdLst>
              <a:ahLst/>
              <a:cxnLst>
                <a:cxn ang="0">
                  <a:pos x="connsiteX0" y="connsiteY0"/>
                </a:cxn>
                <a:cxn ang="0">
                  <a:pos x="connsiteX1" y="connsiteY1"/>
                </a:cxn>
                <a:cxn ang="0">
                  <a:pos x="connsiteX2" y="connsiteY2"/>
                </a:cxn>
                <a:cxn ang="0">
                  <a:pos x="connsiteX3" y="connsiteY3"/>
                </a:cxn>
              </a:cxnLst>
              <a:rect l="l" t="t" r="r" b="b"/>
              <a:pathLst>
                <a:path w="356089" h="59348">
                  <a:moveTo>
                    <a:pt x="0" y="0"/>
                  </a:moveTo>
                  <a:lnTo>
                    <a:pt x="356089" y="0"/>
                  </a:lnTo>
                  <a:lnTo>
                    <a:pt x="356089" y="59348"/>
                  </a:lnTo>
                  <a:lnTo>
                    <a:pt x="0" y="59348"/>
                  </a:ln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Hình tự do: Hình 15">
              <a:extLst>
                <a:ext uri="{FF2B5EF4-FFF2-40B4-BE49-F238E27FC236}">
                  <a16:creationId xmlns:a16="http://schemas.microsoft.com/office/drawing/2014/main" id="{5822703F-AA4D-461A-AB9E-22E04976643B}"/>
                </a:ext>
              </a:extLst>
            </p:cNvPr>
            <p:cNvSpPr/>
            <p:nvPr/>
          </p:nvSpPr>
          <p:spPr>
            <a:xfrm>
              <a:off x="9955674" y="4464057"/>
              <a:ext cx="59348" cy="356089"/>
            </a:xfrm>
            <a:custGeom>
              <a:avLst/>
              <a:gdLst>
                <a:gd name="connsiteX0" fmla="*/ 0 w 59348"/>
                <a:gd name="connsiteY0" fmla="*/ 0 h 356089"/>
                <a:gd name="connsiteX1" fmla="*/ 59348 w 59348"/>
                <a:gd name="connsiteY1" fmla="*/ 0 h 356089"/>
                <a:gd name="connsiteX2" fmla="*/ 59348 w 59348"/>
                <a:gd name="connsiteY2" fmla="*/ 356089 h 356089"/>
                <a:gd name="connsiteX3" fmla="*/ 0 w 59348"/>
                <a:gd name="connsiteY3" fmla="*/ 356089 h 356089"/>
              </a:gdLst>
              <a:ahLst/>
              <a:cxnLst>
                <a:cxn ang="0">
                  <a:pos x="connsiteX0" y="connsiteY0"/>
                </a:cxn>
                <a:cxn ang="0">
                  <a:pos x="connsiteX1" y="connsiteY1"/>
                </a:cxn>
                <a:cxn ang="0">
                  <a:pos x="connsiteX2" y="connsiteY2"/>
                </a:cxn>
                <a:cxn ang="0">
                  <a:pos x="connsiteX3" y="connsiteY3"/>
                </a:cxn>
              </a:cxnLst>
              <a:rect l="l" t="t" r="r" b="b"/>
              <a:pathLst>
                <a:path w="59348" h="356089">
                  <a:moveTo>
                    <a:pt x="0" y="0"/>
                  </a:moveTo>
                  <a:lnTo>
                    <a:pt x="59348" y="0"/>
                  </a:lnTo>
                  <a:lnTo>
                    <a:pt x="59348" y="356089"/>
                  </a:lnTo>
                  <a:lnTo>
                    <a:pt x="0" y="356089"/>
                  </a:ln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17">
              <a:extLst>
                <a:ext uri="{FF2B5EF4-FFF2-40B4-BE49-F238E27FC236}">
                  <a16:creationId xmlns:a16="http://schemas.microsoft.com/office/drawing/2014/main" id="{26D0D4A4-C209-4610-9F2D-97AC3CF4B349}"/>
                </a:ext>
              </a:extLst>
            </p:cNvPr>
            <p:cNvSpPr/>
            <p:nvPr/>
          </p:nvSpPr>
          <p:spPr>
            <a:xfrm rot="-2700000">
              <a:off x="10299900" y="4820146"/>
              <a:ext cx="356089" cy="59348"/>
            </a:xfrm>
            <a:custGeom>
              <a:avLst/>
              <a:gdLst>
                <a:gd name="connsiteX0" fmla="*/ 0 w 356089"/>
                <a:gd name="connsiteY0" fmla="*/ 0 h 59348"/>
                <a:gd name="connsiteX1" fmla="*/ 356089 w 356089"/>
                <a:gd name="connsiteY1" fmla="*/ 0 h 59348"/>
                <a:gd name="connsiteX2" fmla="*/ 356089 w 356089"/>
                <a:gd name="connsiteY2" fmla="*/ 59348 h 59348"/>
                <a:gd name="connsiteX3" fmla="*/ 0 w 356089"/>
                <a:gd name="connsiteY3" fmla="*/ 59348 h 59348"/>
              </a:gdLst>
              <a:ahLst/>
              <a:cxnLst>
                <a:cxn ang="0">
                  <a:pos x="connsiteX0" y="connsiteY0"/>
                </a:cxn>
                <a:cxn ang="0">
                  <a:pos x="connsiteX1" y="connsiteY1"/>
                </a:cxn>
                <a:cxn ang="0">
                  <a:pos x="connsiteX2" y="connsiteY2"/>
                </a:cxn>
                <a:cxn ang="0">
                  <a:pos x="connsiteX3" y="connsiteY3"/>
                </a:cxn>
              </a:cxnLst>
              <a:rect l="l" t="t" r="r" b="b"/>
              <a:pathLst>
                <a:path w="356089" h="59348">
                  <a:moveTo>
                    <a:pt x="0" y="0"/>
                  </a:moveTo>
                  <a:lnTo>
                    <a:pt x="356089" y="0"/>
                  </a:lnTo>
                  <a:lnTo>
                    <a:pt x="356089" y="59348"/>
                  </a:lnTo>
                  <a:lnTo>
                    <a:pt x="0" y="59348"/>
                  </a:ln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Hình tự do: Hình 19">
              <a:extLst>
                <a:ext uri="{FF2B5EF4-FFF2-40B4-BE49-F238E27FC236}">
                  <a16:creationId xmlns:a16="http://schemas.microsoft.com/office/drawing/2014/main" id="{042430F4-DC91-4680-A070-49374C9919E0}"/>
                </a:ext>
              </a:extLst>
            </p:cNvPr>
            <p:cNvSpPr/>
            <p:nvPr/>
          </p:nvSpPr>
          <p:spPr>
            <a:xfrm rot="-2700000">
              <a:off x="9464575" y="4670299"/>
              <a:ext cx="59348" cy="356089"/>
            </a:xfrm>
            <a:custGeom>
              <a:avLst/>
              <a:gdLst>
                <a:gd name="connsiteX0" fmla="*/ 0 w 59348"/>
                <a:gd name="connsiteY0" fmla="*/ 0 h 356089"/>
                <a:gd name="connsiteX1" fmla="*/ 59348 w 59348"/>
                <a:gd name="connsiteY1" fmla="*/ 0 h 356089"/>
                <a:gd name="connsiteX2" fmla="*/ 59348 w 59348"/>
                <a:gd name="connsiteY2" fmla="*/ 356089 h 356089"/>
                <a:gd name="connsiteX3" fmla="*/ 0 w 59348"/>
                <a:gd name="connsiteY3" fmla="*/ 356089 h 356089"/>
              </a:gdLst>
              <a:ahLst/>
              <a:cxnLst>
                <a:cxn ang="0">
                  <a:pos x="connsiteX0" y="connsiteY0"/>
                </a:cxn>
                <a:cxn ang="0">
                  <a:pos x="connsiteX1" y="connsiteY1"/>
                </a:cxn>
                <a:cxn ang="0">
                  <a:pos x="connsiteX2" y="connsiteY2"/>
                </a:cxn>
                <a:cxn ang="0">
                  <a:pos x="connsiteX3" y="connsiteY3"/>
                </a:cxn>
              </a:cxnLst>
              <a:rect l="l" t="t" r="r" b="b"/>
              <a:pathLst>
                <a:path w="59348" h="356089">
                  <a:moveTo>
                    <a:pt x="0" y="0"/>
                  </a:moveTo>
                  <a:lnTo>
                    <a:pt x="59348" y="0"/>
                  </a:lnTo>
                  <a:lnTo>
                    <a:pt x="59348" y="356089"/>
                  </a:lnTo>
                  <a:lnTo>
                    <a:pt x="0" y="356089"/>
                  </a:ln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ình tự do: Hình 20">
              <a:extLst>
                <a:ext uri="{FF2B5EF4-FFF2-40B4-BE49-F238E27FC236}">
                  <a16:creationId xmlns:a16="http://schemas.microsoft.com/office/drawing/2014/main" id="{452125B1-3847-4170-8A11-78EDB425E49F}"/>
                </a:ext>
              </a:extLst>
            </p:cNvPr>
            <p:cNvSpPr/>
            <p:nvPr/>
          </p:nvSpPr>
          <p:spPr>
            <a:xfrm>
              <a:off x="9550943" y="4901237"/>
              <a:ext cx="872496" cy="652363"/>
            </a:xfrm>
            <a:custGeom>
              <a:avLst/>
              <a:gdLst>
                <a:gd name="connsiteX0" fmla="*/ 123123 w 872496"/>
                <a:gd name="connsiteY0" fmla="*/ 646726 h 652363"/>
                <a:gd name="connsiteX1" fmla="*/ 225790 w 872496"/>
                <a:gd name="connsiteY1" fmla="*/ 123747 h 652363"/>
                <a:gd name="connsiteX2" fmla="*/ 748772 w 872496"/>
                <a:gd name="connsiteY2" fmla="*/ 226413 h 652363"/>
                <a:gd name="connsiteX3" fmla="*/ 748950 w 872496"/>
                <a:gd name="connsiteY3" fmla="*/ 646459 h 652363"/>
                <a:gd name="connsiteX4" fmla="*/ 757585 w 872496"/>
                <a:gd name="connsiteY4" fmla="*/ 646221 h 652363"/>
                <a:gd name="connsiteX5" fmla="*/ 816933 w 872496"/>
                <a:gd name="connsiteY5" fmla="*/ 649189 h 652363"/>
                <a:gd name="connsiteX6" fmla="*/ 649109 w 872496"/>
                <a:gd name="connsiteY6" fmla="*/ 55561 h 652363"/>
                <a:gd name="connsiteX7" fmla="*/ 55484 w 872496"/>
                <a:gd name="connsiteY7" fmla="*/ 223386 h 652363"/>
                <a:gd name="connsiteX8" fmla="*/ 57277 w 872496"/>
                <a:gd name="connsiteY8" fmla="*/ 652364 h 652363"/>
                <a:gd name="connsiteX9" fmla="*/ 123123 w 872496"/>
                <a:gd name="connsiteY9" fmla="*/ 646726 h 6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496" h="652363">
                  <a:moveTo>
                    <a:pt x="123123" y="646726"/>
                  </a:moveTo>
                  <a:cubicBezTo>
                    <a:pt x="7056" y="473957"/>
                    <a:pt x="53024" y="239811"/>
                    <a:pt x="225790" y="123747"/>
                  </a:cubicBezTo>
                  <a:cubicBezTo>
                    <a:pt x="398558" y="7679"/>
                    <a:pt x="632705" y="53647"/>
                    <a:pt x="748772" y="226413"/>
                  </a:cubicBezTo>
                  <a:cubicBezTo>
                    <a:pt x="834088" y="353412"/>
                    <a:pt x="834159" y="519388"/>
                    <a:pt x="748950" y="646459"/>
                  </a:cubicBezTo>
                  <a:cubicBezTo>
                    <a:pt x="751918" y="646459"/>
                    <a:pt x="754529" y="646221"/>
                    <a:pt x="757585" y="646221"/>
                  </a:cubicBezTo>
                  <a:cubicBezTo>
                    <a:pt x="777405" y="646215"/>
                    <a:pt x="797212" y="647207"/>
                    <a:pt x="816933" y="649189"/>
                  </a:cubicBezTo>
                  <a:cubicBezTo>
                    <a:pt x="934517" y="438921"/>
                    <a:pt x="859379" y="173145"/>
                    <a:pt x="649109" y="55561"/>
                  </a:cubicBezTo>
                  <a:cubicBezTo>
                    <a:pt x="438841" y="-62019"/>
                    <a:pt x="173065" y="13119"/>
                    <a:pt x="55484" y="223386"/>
                  </a:cubicBezTo>
                  <a:cubicBezTo>
                    <a:pt x="-19128" y="356813"/>
                    <a:pt x="-18449" y="519563"/>
                    <a:pt x="57277" y="652364"/>
                  </a:cubicBezTo>
                  <a:cubicBezTo>
                    <a:pt x="79090" y="649147"/>
                    <a:pt x="101082" y="647263"/>
                    <a:pt x="123123" y="646726"/>
                  </a:cubicBez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Hình tự do: Hình 21">
              <a:extLst>
                <a:ext uri="{FF2B5EF4-FFF2-40B4-BE49-F238E27FC236}">
                  <a16:creationId xmlns:a16="http://schemas.microsoft.com/office/drawing/2014/main" id="{F70C3D61-1FF1-4241-920D-247ED1742FE4}"/>
                </a:ext>
              </a:extLst>
            </p:cNvPr>
            <p:cNvSpPr/>
            <p:nvPr/>
          </p:nvSpPr>
          <p:spPr>
            <a:xfrm>
              <a:off x="8798384" y="6149734"/>
              <a:ext cx="2373927" cy="118942"/>
            </a:xfrm>
            <a:custGeom>
              <a:avLst/>
              <a:gdLst>
                <a:gd name="connsiteX0" fmla="*/ 2373928 w 2373927"/>
                <a:gd name="connsiteY0" fmla="*/ 55599 h 118942"/>
                <a:gd name="connsiteX1" fmla="*/ 2288081 w 2373927"/>
                <a:gd name="connsiteY1" fmla="*/ 31711 h 118942"/>
                <a:gd name="connsiteX2" fmla="*/ 1955464 w 2373927"/>
                <a:gd name="connsiteY2" fmla="*/ 31711 h 118942"/>
                <a:gd name="connsiteX3" fmla="*/ 1665132 w 2373927"/>
                <a:gd name="connsiteY3" fmla="*/ 31711 h 118942"/>
                <a:gd name="connsiteX4" fmla="*/ 1498957 w 2373927"/>
                <a:gd name="connsiteY4" fmla="*/ 108 h 118942"/>
                <a:gd name="connsiteX5" fmla="*/ 1332634 w 2373927"/>
                <a:gd name="connsiteY5" fmla="*/ 31711 h 118942"/>
                <a:gd name="connsiteX6" fmla="*/ 1187409 w 2373927"/>
                <a:gd name="connsiteY6" fmla="*/ 59456 h 118942"/>
                <a:gd name="connsiteX7" fmla="*/ 1042006 w 2373927"/>
                <a:gd name="connsiteY7" fmla="*/ 31711 h 118942"/>
                <a:gd name="connsiteX8" fmla="*/ 875682 w 2373927"/>
                <a:gd name="connsiteY8" fmla="*/ 108 h 118942"/>
                <a:gd name="connsiteX9" fmla="*/ 709508 w 2373927"/>
                <a:gd name="connsiteY9" fmla="*/ 31711 h 118942"/>
                <a:gd name="connsiteX10" fmla="*/ 564312 w 2373927"/>
                <a:gd name="connsiteY10" fmla="*/ 59456 h 118942"/>
                <a:gd name="connsiteX11" fmla="*/ 418909 w 2373927"/>
                <a:gd name="connsiteY11" fmla="*/ 31711 h 118942"/>
                <a:gd name="connsiteX12" fmla="*/ 252467 w 2373927"/>
                <a:gd name="connsiteY12" fmla="*/ 108 h 118942"/>
                <a:gd name="connsiteX13" fmla="*/ 86055 w 2373927"/>
                <a:gd name="connsiteY13" fmla="*/ 31711 h 118942"/>
                <a:gd name="connsiteX14" fmla="*/ 0 w 2373927"/>
                <a:gd name="connsiteY14" fmla="*/ 55599 h 118942"/>
                <a:gd name="connsiteX15" fmla="*/ 0 w 2373927"/>
                <a:gd name="connsiteY15" fmla="*/ 115540 h 118942"/>
                <a:gd name="connsiteX16" fmla="*/ 107094 w 2373927"/>
                <a:gd name="connsiteY16" fmla="*/ 87232 h 118942"/>
                <a:gd name="connsiteX17" fmla="*/ 252497 w 2373927"/>
                <a:gd name="connsiteY17" fmla="*/ 59486 h 118942"/>
                <a:gd name="connsiteX18" fmla="*/ 397900 w 2373927"/>
                <a:gd name="connsiteY18" fmla="*/ 87232 h 118942"/>
                <a:gd name="connsiteX19" fmla="*/ 564342 w 2373927"/>
                <a:gd name="connsiteY19" fmla="*/ 118834 h 118942"/>
                <a:gd name="connsiteX20" fmla="*/ 730517 w 2373927"/>
                <a:gd name="connsiteY20" fmla="*/ 87232 h 118942"/>
                <a:gd name="connsiteX21" fmla="*/ 875712 w 2373927"/>
                <a:gd name="connsiteY21" fmla="*/ 59486 h 118942"/>
                <a:gd name="connsiteX22" fmla="*/ 1021115 w 2373927"/>
                <a:gd name="connsiteY22" fmla="*/ 87232 h 118942"/>
                <a:gd name="connsiteX23" fmla="*/ 1187498 w 2373927"/>
                <a:gd name="connsiteY23" fmla="*/ 118834 h 118942"/>
                <a:gd name="connsiteX24" fmla="*/ 1353851 w 2373927"/>
                <a:gd name="connsiteY24" fmla="*/ 87232 h 118942"/>
                <a:gd name="connsiteX25" fmla="*/ 1644182 w 2373927"/>
                <a:gd name="connsiteY25" fmla="*/ 87232 h 118942"/>
                <a:gd name="connsiteX26" fmla="*/ 1976769 w 2373927"/>
                <a:gd name="connsiteY26" fmla="*/ 87232 h 118942"/>
                <a:gd name="connsiteX27" fmla="*/ 2267131 w 2373927"/>
                <a:gd name="connsiteY27" fmla="*/ 87232 h 118942"/>
                <a:gd name="connsiteX28" fmla="*/ 2373928 w 2373927"/>
                <a:gd name="connsiteY28" fmla="*/ 115540 h 11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3927" h="118942">
                  <a:moveTo>
                    <a:pt x="2373928" y="55599"/>
                  </a:moveTo>
                  <a:cubicBezTo>
                    <a:pt x="2344438" y="51195"/>
                    <a:pt x="2315606" y="43171"/>
                    <a:pt x="2288081" y="31711"/>
                  </a:cubicBezTo>
                  <a:cubicBezTo>
                    <a:pt x="2181212" y="-10426"/>
                    <a:pt x="2062332" y="-10426"/>
                    <a:pt x="1955464" y="31711"/>
                  </a:cubicBezTo>
                  <a:cubicBezTo>
                    <a:pt x="1862222" y="68706"/>
                    <a:pt x="1758374" y="68706"/>
                    <a:pt x="1665132" y="31711"/>
                  </a:cubicBezTo>
                  <a:cubicBezTo>
                    <a:pt x="1612591" y="9574"/>
                    <a:pt x="1555958" y="-1197"/>
                    <a:pt x="1498957" y="108"/>
                  </a:cubicBezTo>
                  <a:cubicBezTo>
                    <a:pt x="1441909" y="-1212"/>
                    <a:pt x="1385225" y="9560"/>
                    <a:pt x="1332634" y="31711"/>
                  </a:cubicBezTo>
                  <a:cubicBezTo>
                    <a:pt x="1286764" y="51231"/>
                    <a:pt x="1237244" y="60691"/>
                    <a:pt x="1187409" y="59456"/>
                  </a:cubicBezTo>
                  <a:cubicBezTo>
                    <a:pt x="1137515" y="60709"/>
                    <a:pt x="1087932" y="51249"/>
                    <a:pt x="1042006" y="31711"/>
                  </a:cubicBezTo>
                  <a:cubicBezTo>
                    <a:pt x="989414" y="9565"/>
                    <a:pt x="932731" y="-1206"/>
                    <a:pt x="875682" y="108"/>
                  </a:cubicBezTo>
                  <a:cubicBezTo>
                    <a:pt x="818682" y="-1185"/>
                    <a:pt x="762055" y="9583"/>
                    <a:pt x="709508" y="31711"/>
                  </a:cubicBezTo>
                  <a:cubicBezTo>
                    <a:pt x="663649" y="51231"/>
                    <a:pt x="614138" y="60694"/>
                    <a:pt x="564312" y="59456"/>
                  </a:cubicBezTo>
                  <a:cubicBezTo>
                    <a:pt x="514418" y="60706"/>
                    <a:pt x="464836" y="51246"/>
                    <a:pt x="418909" y="31711"/>
                  </a:cubicBezTo>
                  <a:cubicBezTo>
                    <a:pt x="366276" y="9563"/>
                    <a:pt x="309554" y="-1209"/>
                    <a:pt x="252467" y="108"/>
                  </a:cubicBezTo>
                  <a:cubicBezTo>
                    <a:pt x="195389" y="-1209"/>
                    <a:pt x="138676" y="9563"/>
                    <a:pt x="86055" y="31711"/>
                  </a:cubicBezTo>
                  <a:cubicBezTo>
                    <a:pt x="58466" y="43195"/>
                    <a:pt x="29561" y="51219"/>
                    <a:pt x="0" y="55599"/>
                  </a:cubicBezTo>
                  <a:lnTo>
                    <a:pt x="0" y="115540"/>
                  </a:lnTo>
                  <a:cubicBezTo>
                    <a:pt x="36818" y="111015"/>
                    <a:pt x="72847" y="101490"/>
                    <a:pt x="107094" y="87232"/>
                  </a:cubicBezTo>
                  <a:cubicBezTo>
                    <a:pt x="153020" y="67697"/>
                    <a:pt x="202603" y="58237"/>
                    <a:pt x="252497" y="59486"/>
                  </a:cubicBezTo>
                  <a:cubicBezTo>
                    <a:pt x="302391" y="58240"/>
                    <a:pt x="351970" y="67700"/>
                    <a:pt x="397900" y="87232"/>
                  </a:cubicBezTo>
                  <a:cubicBezTo>
                    <a:pt x="450533" y="109383"/>
                    <a:pt x="507255" y="120155"/>
                    <a:pt x="564342" y="118834"/>
                  </a:cubicBezTo>
                  <a:cubicBezTo>
                    <a:pt x="621343" y="120134"/>
                    <a:pt x="677973" y="109362"/>
                    <a:pt x="730517" y="87232"/>
                  </a:cubicBezTo>
                  <a:cubicBezTo>
                    <a:pt x="776375" y="67715"/>
                    <a:pt x="825886" y="58252"/>
                    <a:pt x="875712" y="59486"/>
                  </a:cubicBezTo>
                  <a:cubicBezTo>
                    <a:pt x="925606" y="58225"/>
                    <a:pt x="975192" y="67688"/>
                    <a:pt x="1021115" y="87232"/>
                  </a:cubicBezTo>
                  <a:cubicBezTo>
                    <a:pt x="1073727" y="109380"/>
                    <a:pt x="1130429" y="120149"/>
                    <a:pt x="1187498" y="118834"/>
                  </a:cubicBezTo>
                  <a:cubicBezTo>
                    <a:pt x="1244558" y="120155"/>
                    <a:pt x="1301251" y="109383"/>
                    <a:pt x="1353851" y="87232"/>
                  </a:cubicBezTo>
                  <a:cubicBezTo>
                    <a:pt x="1447093" y="50237"/>
                    <a:pt x="1550940" y="50237"/>
                    <a:pt x="1644182" y="87232"/>
                  </a:cubicBezTo>
                  <a:cubicBezTo>
                    <a:pt x="1751042" y="129366"/>
                    <a:pt x="1869910" y="129366"/>
                    <a:pt x="1976769" y="87232"/>
                  </a:cubicBezTo>
                  <a:cubicBezTo>
                    <a:pt x="2070020" y="50240"/>
                    <a:pt x="2173880" y="50240"/>
                    <a:pt x="2267131" y="87232"/>
                  </a:cubicBezTo>
                  <a:cubicBezTo>
                    <a:pt x="2301280" y="101472"/>
                    <a:pt x="2337209" y="110997"/>
                    <a:pt x="2373928" y="115540"/>
                  </a:cubicBez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95773F8-3E83-4B74-BBD8-258A6DD4245C}"/>
                </a:ext>
              </a:extLst>
            </p:cNvPr>
            <p:cNvSpPr/>
            <p:nvPr/>
          </p:nvSpPr>
          <p:spPr>
            <a:xfrm>
              <a:off x="8798384" y="5927178"/>
              <a:ext cx="2373927" cy="118942"/>
            </a:xfrm>
            <a:custGeom>
              <a:avLst/>
              <a:gdLst>
                <a:gd name="connsiteX0" fmla="*/ 2373928 w 2373927"/>
                <a:gd name="connsiteY0" fmla="*/ 55599 h 118942"/>
                <a:gd name="connsiteX1" fmla="*/ 2288081 w 2373927"/>
                <a:gd name="connsiteY1" fmla="*/ 31711 h 118942"/>
                <a:gd name="connsiteX2" fmla="*/ 1955464 w 2373927"/>
                <a:gd name="connsiteY2" fmla="*/ 31711 h 118942"/>
                <a:gd name="connsiteX3" fmla="*/ 1665132 w 2373927"/>
                <a:gd name="connsiteY3" fmla="*/ 31711 h 118942"/>
                <a:gd name="connsiteX4" fmla="*/ 1498957 w 2373927"/>
                <a:gd name="connsiteY4" fmla="*/ 108 h 118942"/>
                <a:gd name="connsiteX5" fmla="*/ 1332634 w 2373927"/>
                <a:gd name="connsiteY5" fmla="*/ 31711 h 118942"/>
                <a:gd name="connsiteX6" fmla="*/ 1187409 w 2373927"/>
                <a:gd name="connsiteY6" fmla="*/ 59456 h 118942"/>
                <a:gd name="connsiteX7" fmla="*/ 1042006 w 2373927"/>
                <a:gd name="connsiteY7" fmla="*/ 31711 h 118942"/>
                <a:gd name="connsiteX8" fmla="*/ 875682 w 2373927"/>
                <a:gd name="connsiteY8" fmla="*/ 108 h 118942"/>
                <a:gd name="connsiteX9" fmla="*/ 709508 w 2373927"/>
                <a:gd name="connsiteY9" fmla="*/ 31711 h 118942"/>
                <a:gd name="connsiteX10" fmla="*/ 564312 w 2373927"/>
                <a:gd name="connsiteY10" fmla="*/ 59456 h 118942"/>
                <a:gd name="connsiteX11" fmla="*/ 418909 w 2373927"/>
                <a:gd name="connsiteY11" fmla="*/ 31711 h 118942"/>
                <a:gd name="connsiteX12" fmla="*/ 252467 w 2373927"/>
                <a:gd name="connsiteY12" fmla="*/ 108 h 118942"/>
                <a:gd name="connsiteX13" fmla="*/ 86055 w 2373927"/>
                <a:gd name="connsiteY13" fmla="*/ 31711 h 118942"/>
                <a:gd name="connsiteX14" fmla="*/ 0 w 2373927"/>
                <a:gd name="connsiteY14" fmla="*/ 55599 h 118942"/>
                <a:gd name="connsiteX15" fmla="*/ 0 w 2373927"/>
                <a:gd name="connsiteY15" fmla="*/ 115540 h 118942"/>
                <a:gd name="connsiteX16" fmla="*/ 107094 w 2373927"/>
                <a:gd name="connsiteY16" fmla="*/ 87232 h 118942"/>
                <a:gd name="connsiteX17" fmla="*/ 252497 w 2373927"/>
                <a:gd name="connsiteY17" fmla="*/ 59486 h 118942"/>
                <a:gd name="connsiteX18" fmla="*/ 397900 w 2373927"/>
                <a:gd name="connsiteY18" fmla="*/ 87232 h 118942"/>
                <a:gd name="connsiteX19" fmla="*/ 564342 w 2373927"/>
                <a:gd name="connsiteY19" fmla="*/ 118834 h 118942"/>
                <a:gd name="connsiteX20" fmla="*/ 730517 w 2373927"/>
                <a:gd name="connsiteY20" fmla="*/ 87232 h 118942"/>
                <a:gd name="connsiteX21" fmla="*/ 875712 w 2373927"/>
                <a:gd name="connsiteY21" fmla="*/ 59486 h 118942"/>
                <a:gd name="connsiteX22" fmla="*/ 1021115 w 2373927"/>
                <a:gd name="connsiteY22" fmla="*/ 87232 h 118942"/>
                <a:gd name="connsiteX23" fmla="*/ 1187498 w 2373927"/>
                <a:gd name="connsiteY23" fmla="*/ 118834 h 118942"/>
                <a:gd name="connsiteX24" fmla="*/ 1353851 w 2373927"/>
                <a:gd name="connsiteY24" fmla="*/ 87232 h 118942"/>
                <a:gd name="connsiteX25" fmla="*/ 1644182 w 2373927"/>
                <a:gd name="connsiteY25" fmla="*/ 87232 h 118942"/>
                <a:gd name="connsiteX26" fmla="*/ 1976769 w 2373927"/>
                <a:gd name="connsiteY26" fmla="*/ 87232 h 118942"/>
                <a:gd name="connsiteX27" fmla="*/ 2267131 w 2373927"/>
                <a:gd name="connsiteY27" fmla="*/ 87232 h 118942"/>
                <a:gd name="connsiteX28" fmla="*/ 2373928 w 2373927"/>
                <a:gd name="connsiteY28" fmla="*/ 115540 h 11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3927" h="118942">
                  <a:moveTo>
                    <a:pt x="2373928" y="55599"/>
                  </a:moveTo>
                  <a:cubicBezTo>
                    <a:pt x="2344438" y="51195"/>
                    <a:pt x="2315606" y="43171"/>
                    <a:pt x="2288081" y="31711"/>
                  </a:cubicBezTo>
                  <a:cubicBezTo>
                    <a:pt x="2181212" y="-10426"/>
                    <a:pt x="2062332" y="-10426"/>
                    <a:pt x="1955464" y="31711"/>
                  </a:cubicBezTo>
                  <a:cubicBezTo>
                    <a:pt x="1862222" y="68706"/>
                    <a:pt x="1758374" y="68706"/>
                    <a:pt x="1665132" y="31711"/>
                  </a:cubicBezTo>
                  <a:cubicBezTo>
                    <a:pt x="1612591" y="9574"/>
                    <a:pt x="1555958" y="-1197"/>
                    <a:pt x="1498957" y="108"/>
                  </a:cubicBezTo>
                  <a:cubicBezTo>
                    <a:pt x="1441909" y="-1212"/>
                    <a:pt x="1385225" y="9560"/>
                    <a:pt x="1332634" y="31711"/>
                  </a:cubicBezTo>
                  <a:cubicBezTo>
                    <a:pt x="1286764" y="51231"/>
                    <a:pt x="1237244" y="60691"/>
                    <a:pt x="1187409" y="59456"/>
                  </a:cubicBezTo>
                  <a:cubicBezTo>
                    <a:pt x="1137515" y="60709"/>
                    <a:pt x="1087932" y="51249"/>
                    <a:pt x="1042006" y="31711"/>
                  </a:cubicBezTo>
                  <a:cubicBezTo>
                    <a:pt x="989414" y="9565"/>
                    <a:pt x="932731" y="-1206"/>
                    <a:pt x="875682" y="108"/>
                  </a:cubicBezTo>
                  <a:cubicBezTo>
                    <a:pt x="818682" y="-1185"/>
                    <a:pt x="762055" y="9583"/>
                    <a:pt x="709508" y="31711"/>
                  </a:cubicBezTo>
                  <a:cubicBezTo>
                    <a:pt x="663649" y="51231"/>
                    <a:pt x="614138" y="60694"/>
                    <a:pt x="564312" y="59456"/>
                  </a:cubicBezTo>
                  <a:cubicBezTo>
                    <a:pt x="514418" y="60706"/>
                    <a:pt x="464836" y="51246"/>
                    <a:pt x="418909" y="31711"/>
                  </a:cubicBezTo>
                  <a:cubicBezTo>
                    <a:pt x="366276" y="9563"/>
                    <a:pt x="309554" y="-1209"/>
                    <a:pt x="252467" y="108"/>
                  </a:cubicBezTo>
                  <a:cubicBezTo>
                    <a:pt x="195389" y="-1209"/>
                    <a:pt x="138676" y="9563"/>
                    <a:pt x="86055" y="31711"/>
                  </a:cubicBezTo>
                  <a:cubicBezTo>
                    <a:pt x="58466" y="43195"/>
                    <a:pt x="29561" y="51219"/>
                    <a:pt x="0" y="55599"/>
                  </a:cubicBezTo>
                  <a:lnTo>
                    <a:pt x="0" y="115540"/>
                  </a:lnTo>
                  <a:cubicBezTo>
                    <a:pt x="36818" y="111015"/>
                    <a:pt x="72847" y="101490"/>
                    <a:pt x="107094" y="87232"/>
                  </a:cubicBezTo>
                  <a:cubicBezTo>
                    <a:pt x="153020" y="67697"/>
                    <a:pt x="202603" y="58237"/>
                    <a:pt x="252497" y="59486"/>
                  </a:cubicBezTo>
                  <a:cubicBezTo>
                    <a:pt x="302391" y="58240"/>
                    <a:pt x="351970" y="67700"/>
                    <a:pt x="397900" y="87232"/>
                  </a:cubicBezTo>
                  <a:cubicBezTo>
                    <a:pt x="450533" y="109383"/>
                    <a:pt x="507255" y="120155"/>
                    <a:pt x="564342" y="118834"/>
                  </a:cubicBezTo>
                  <a:cubicBezTo>
                    <a:pt x="621343" y="120134"/>
                    <a:pt x="677973" y="109362"/>
                    <a:pt x="730517" y="87232"/>
                  </a:cubicBezTo>
                  <a:cubicBezTo>
                    <a:pt x="776375" y="67715"/>
                    <a:pt x="825886" y="58252"/>
                    <a:pt x="875712" y="59486"/>
                  </a:cubicBezTo>
                  <a:cubicBezTo>
                    <a:pt x="925606" y="58225"/>
                    <a:pt x="975192" y="67688"/>
                    <a:pt x="1021115" y="87232"/>
                  </a:cubicBezTo>
                  <a:cubicBezTo>
                    <a:pt x="1073727" y="109380"/>
                    <a:pt x="1130429" y="120149"/>
                    <a:pt x="1187498" y="118834"/>
                  </a:cubicBezTo>
                  <a:cubicBezTo>
                    <a:pt x="1244558" y="120155"/>
                    <a:pt x="1301251" y="109383"/>
                    <a:pt x="1353851" y="87232"/>
                  </a:cubicBezTo>
                  <a:cubicBezTo>
                    <a:pt x="1447093" y="50237"/>
                    <a:pt x="1550940" y="50237"/>
                    <a:pt x="1644182" y="87232"/>
                  </a:cubicBezTo>
                  <a:cubicBezTo>
                    <a:pt x="1751042" y="129366"/>
                    <a:pt x="1869910" y="129366"/>
                    <a:pt x="1976769" y="87232"/>
                  </a:cubicBezTo>
                  <a:cubicBezTo>
                    <a:pt x="2070020" y="50240"/>
                    <a:pt x="2173880" y="50240"/>
                    <a:pt x="2267131" y="87232"/>
                  </a:cubicBezTo>
                  <a:cubicBezTo>
                    <a:pt x="2301280" y="101472"/>
                    <a:pt x="2337209" y="110997"/>
                    <a:pt x="2373928" y="115540"/>
                  </a:cubicBez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Hình tự do: Hình 23">
              <a:extLst>
                <a:ext uri="{FF2B5EF4-FFF2-40B4-BE49-F238E27FC236}">
                  <a16:creationId xmlns:a16="http://schemas.microsoft.com/office/drawing/2014/main" id="{DD9BE3FE-EB14-482F-8494-7E44EC450DE0}"/>
                </a:ext>
              </a:extLst>
            </p:cNvPr>
            <p:cNvSpPr/>
            <p:nvPr/>
          </p:nvSpPr>
          <p:spPr>
            <a:xfrm>
              <a:off x="8798384" y="5704623"/>
              <a:ext cx="2373927" cy="118942"/>
            </a:xfrm>
            <a:custGeom>
              <a:avLst/>
              <a:gdLst>
                <a:gd name="connsiteX0" fmla="*/ 2373928 w 2373927"/>
                <a:gd name="connsiteY0" fmla="*/ 55598 h 118942"/>
                <a:gd name="connsiteX1" fmla="*/ 2288081 w 2373927"/>
                <a:gd name="connsiteY1" fmla="*/ 31859 h 118942"/>
                <a:gd name="connsiteX2" fmla="*/ 1955464 w 2373927"/>
                <a:gd name="connsiteY2" fmla="*/ 31859 h 118942"/>
                <a:gd name="connsiteX3" fmla="*/ 1665132 w 2373927"/>
                <a:gd name="connsiteY3" fmla="*/ 31859 h 118942"/>
                <a:gd name="connsiteX4" fmla="*/ 1498957 w 2373927"/>
                <a:gd name="connsiteY4" fmla="*/ 256 h 118942"/>
                <a:gd name="connsiteX5" fmla="*/ 1332634 w 2373927"/>
                <a:gd name="connsiteY5" fmla="*/ 31859 h 118942"/>
                <a:gd name="connsiteX6" fmla="*/ 1187409 w 2373927"/>
                <a:gd name="connsiteY6" fmla="*/ 59604 h 118942"/>
                <a:gd name="connsiteX7" fmla="*/ 1042006 w 2373927"/>
                <a:gd name="connsiteY7" fmla="*/ 31859 h 118942"/>
                <a:gd name="connsiteX8" fmla="*/ 875682 w 2373927"/>
                <a:gd name="connsiteY8" fmla="*/ 108 h 118942"/>
                <a:gd name="connsiteX9" fmla="*/ 709508 w 2373927"/>
                <a:gd name="connsiteY9" fmla="*/ 31711 h 118942"/>
                <a:gd name="connsiteX10" fmla="*/ 564312 w 2373927"/>
                <a:gd name="connsiteY10" fmla="*/ 59456 h 118942"/>
                <a:gd name="connsiteX11" fmla="*/ 418909 w 2373927"/>
                <a:gd name="connsiteY11" fmla="*/ 31711 h 118942"/>
                <a:gd name="connsiteX12" fmla="*/ 252467 w 2373927"/>
                <a:gd name="connsiteY12" fmla="*/ 108 h 118942"/>
                <a:gd name="connsiteX13" fmla="*/ 86055 w 2373927"/>
                <a:gd name="connsiteY13" fmla="*/ 31711 h 118942"/>
                <a:gd name="connsiteX14" fmla="*/ 0 w 2373927"/>
                <a:gd name="connsiteY14" fmla="*/ 55450 h 118942"/>
                <a:gd name="connsiteX15" fmla="*/ 0 w 2373927"/>
                <a:gd name="connsiteY15" fmla="*/ 115540 h 118942"/>
                <a:gd name="connsiteX16" fmla="*/ 107094 w 2373927"/>
                <a:gd name="connsiteY16" fmla="*/ 87231 h 118942"/>
                <a:gd name="connsiteX17" fmla="*/ 252497 w 2373927"/>
                <a:gd name="connsiteY17" fmla="*/ 59486 h 118942"/>
                <a:gd name="connsiteX18" fmla="*/ 397900 w 2373927"/>
                <a:gd name="connsiteY18" fmla="*/ 87231 h 118942"/>
                <a:gd name="connsiteX19" fmla="*/ 564342 w 2373927"/>
                <a:gd name="connsiteY19" fmla="*/ 118834 h 118942"/>
                <a:gd name="connsiteX20" fmla="*/ 730517 w 2373927"/>
                <a:gd name="connsiteY20" fmla="*/ 87231 h 118942"/>
                <a:gd name="connsiteX21" fmla="*/ 875712 w 2373927"/>
                <a:gd name="connsiteY21" fmla="*/ 59486 h 118942"/>
                <a:gd name="connsiteX22" fmla="*/ 1021115 w 2373927"/>
                <a:gd name="connsiteY22" fmla="*/ 87231 h 118942"/>
                <a:gd name="connsiteX23" fmla="*/ 1187498 w 2373927"/>
                <a:gd name="connsiteY23" fmla="*/ 118834 h 118942"/>
                <a:gd name="connsiteX24" fmla="*/ 1353851 w 2373927"/>
                <a:gd name="connsiteY24" fmla="*/ 87231 h 118942"/>
                <a:gd name="connsiteX25" fmla="*/ 1644182 w 2373927"/>
                <a:gd name="connsiteY25" fmla="*/ 87231 h 118942"/>
                <a:gd name="connsiteX26" fmla="*/ 1976769 w 2373927"/>
                <a:gd name="connsiteY26" fmla="*/ 87231 h 118942"/>
                <a:gd name="connsiteX27" fmla="*/ 2267131 w 2373927"/>
                <a:gd name="connsiteY27" fmla="*/ 87231 h 118942"/>
                <a:gd name="connsiteX28" fmla="*/ 2373928 w 2373927"/>
                <a:gd name="connsiteY28" fmla="*/ 115540 h 11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3927" h="118942">
                  <a:moveTo>
                    <a:pt x="2373928" y="55598"/>
                  </a:moveTo>
                  <a:cubicBezTo>
                    <a:pt x="2344446" y="51242"/>
                    <a:pt x="2315612" y="43269"/>
                    <a:pt x="2288081" y="31859"/>
                  </a:cubicBezTo>
                  <a:cubicBezTo>
                    <a:pt x="2181212" y="-10278"/>
                    <a:pt x="2062332" y="-10278"/>
                    <a:pt x="1955464" y="31859"/>
                  </a:cubicBezTo>
                  <a:cubicBezTo>
                    <a:pt x="1862222" y="68854"/>
                    <a:pt x="1758374" y="68854"/>
                    <a:pt x="1665132" y="31859"/>
                  </a:cubicBezTo>
                  <a:cubicBezTo>
                    <a:pt x="1612591" y="9722"/>
                    <a:pt x="1555958" y="-1050"/>
                    <a:pt x="1498957" y="256"/>
                  </a:cubicBezTo>
                  <a:cubicBezTo>
                    <a:pt x="1441909" y="-1064"/>
                    <a:pt x="1385225" y="9707"/>
                    <a:pt x="1332634" y="31859"/>
                  </a:cubicBezTo>
                  <a:cubicBezTo>
                    <a:pt x="1286764" y="51379"/>
                    <a:pt x="1237244" y="60839"/>
                    <a:pt x="1187409" y="59604"/>
                  </a:cubicBezTo>
                  <a:cubicBezTo>
                    <a:pt x="1137515" y="60857"/>
                    <a:pt x="1087932" y="51396"/>
                    <a:pt x="1042006" y="31859"/>
                  </a:cubicBezTo>
                  <a:cubicBezTo>
                    <a:pt x="989426" y="9663"/>
                    <a:pt x="932743" y="-1159"/>
                    <a:pt x="875682" y="108"/>
                  </a:cubicBezTo>
                  <a:cubicBezTo>
                    <a:pt x="818682" y="-1186"/>
                    <a:pt x="762055" y="9583"/>
                    <a:pt x="709508" y="31711"/>
                  </a:cubicBezTo>
                  <a:cubicBezTo>
                    <a:pt x="663649" y="51230"/>
                    <a:pt x="614138" y="60693"/>
                    <a:pt x="564312" y="59456"/>
                  </a:cubicBezTo>
                  <a:cubicBezTo>
                    <a:pt x="514418" y="60705"/>
                    <a:pt x="464836" y="51245"/>
                    <a:pt x="418909" y="31711"/>
                  </a:cubicBezTo>
                  <a:cubicBezTo>
                    <a:pt x="366276" y="9562"/>
                    <a:pt x="309554" y="-1210"/>
                    <a:pt x="252467" y="108"/>
                  </a:cubicBezTo>
                  <a:cubicBezTo>
                    <a:pt x="195389" y="-1207"/>
                    <a:pt x="138676" y="9562"/>
                    <a:pt x="86055" y="31711"/>
                  </a:cubicBezTo>
                  <a:cubicBezTo>
                    <a:pt x="58459" y="43144"/>
                    <a:pt x="29555" y="51118"/>
                    <a:pt x="0" y="55450"/>
                  </a:cubicBezTo>
                  <a:lnTo>
                    <a:pt x="0" y="115540"/>
                  </a:lnTo>
                  <a:cubicBezTo>
                    <a:pt x="36818" y="111015"/>
                    <a:pt x="72847" y="101489"/>
                    <a:pt x="107094" y="87231"/>
                  </a:cubicBezTo>
                  <a:cubicBezTo>
                    <a:pt x="153020" y="67696"/>
                    <a:pt x="202603" y="58236"/>
                    <a:pt x="252497" y="59486"/>
                  </a:cubicBezTo>
                  <a:cubicBezTo>
                    <a:pt x="302391" y="58239"/>
                    <a:pt x="351970" y="67699"/>
                    <a:pt x="397900" y="87231"/>
                  </a:cubicBezTo>
                  <a:cubicBezTo>
                    <a:pt x="450533" y="109383"/>
                    <a:pt x="507255" y="120154"/>
                    <a:pt x="564342" y="118834"/>
                  </a:cubicBezTo>
                  <a:cubicBezTo>
                    <a:pt x="621343" y="120134"/>
                    <a:pt x="677973" y="109362"/>
                    <a:pt x="730517" y="87231"/>
                  </a:cubicBezTo>
                  <a:cubicBezTo>
                    <a:pt x="776375" y="67714"/>
                    <a:pt x="825886" y="58251"/>
                    <a:pt x="875712" y="59486"/>
                  </a:cubicBezTo>
                  <a:cubicBezTo>
                    <a:pt x="925606" y="58227"/>
                    <a:pt x="975192" y="67688"/>
                    <a:pt x="1021115" y="87231"/>
                  </a:cubicBezTo>
                  <a:cubicBezTo>
                    <a:pt x="1073727" y="109380"/>
                    <a:pt x="1130429" y="120148"/>
                    <a:pt x="1187498" y="118834"/>
                  </a:cubicBezTo>
                  <a:cubicBezTo>
                    <a:pt x="1244558" y="120154"/>
                    <a:pt x="1301251" y="109383"/>
                    <a:pt x="1353851" y="87231"/>
                  </a:cubicBezTo>
                  <a:cubicBezTo>
                    <a:pt x="1447093" y="50236"/>
                    <a:pt x="1550940" y="50236"/>
                    <a:pt x="1644182" y="87231"/>
                  </a:cubicBezTo>
                  <a:cubicBezTo>
                    <a:pt x="1751042" y="129368"/>
                    <a:pt x="1869910" y="129368"/>
                    <a:pt x="1976769" y="87231"/>
                  </a:cubicBezTo>
                  <a:cubicBezTo>
                    <a:pt x="2070020" y="50239"/>
                    <a:pt x="2173880" y="50239"/>
                    <a:pt x="2267131" y="87231"/>
                  </a:cubicBezTo>
                  <a:cubicBezTo>
                    <a:pt x="2301280" y="101471"/>
                    <a:pt x="2337209" y="110997"/>
                    <a:pt x="2373928" y="115540"/>
                  </a:cubicBezTo>
                  <a:close/>
                </a:path>
              </a:pathLst>
            </a:custGeom>
            <a:solidFill>
              <a:schemeClr val="accent4"/>
            </a:solidFill>
            <a:ln w="2966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Hình ảnh 3">
            <a:extLst>
              <a:ext uri="{FF2B5EF4-FFF2-40B4-BE49-F238E27FC236}">
                <a16:creationId xmlns:a16="http://schemas.microsoft.com/office/drawing/2014/main" id="{517F4011-8686-4DB0-9264-32F6573ADB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5731" y="645822"/>
            <a:ext cx="6503638" cy="48907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739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AC29E2-1CC3-4225-B70B-95D67C2102E2}"/>
              </a:ext>
            </a:extLst>
          </p:cNvPr>
          <p:cNvSpPr>
            <a:spLocks noGrp="1"/>
          </p:cNvSpPr>
          <p:nvPr>
            <p:ph type="title"/>
          </p:nvPr>
        </p:nvSpPr>
        <p:spPr>
          <a:xfrm>
            <a:off x="1066800" y="131860"/>
            <a:ext cx="10058400" cy="980722"/>
          </a:xfrm>
        </p:spPr>
        <p:txBody>
          <a:bodyPr>
            <a:normAutofit/>
          </a:bodyPr>
          <a:lstStyle/>
          <a:p>
            <a:r>
              <a:rPr lang="en-US" dirty="0" err="1">
                <a:latin typeface="Arial" panose="020B0604020202020204" pitchFamily="34" charset="0"/>
                <a:cs typeface="Arial" panose="020B0604020202020204" pitchFamily="34" charset="0"/>
              </a:rPr>
              <a:t>Nội</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endParaRPr lang="en-US" dirty="0">
              <a:latin typeface="Arial" panose="020B0604020202020204" pitchFamily="34" charset="0"/>
              <a:cs typeface="Arial" panose="020B0604020202020204" pitchFamily="34" charset="0"/>
            </a:endParaRPr>
          </a:p>
        </p:txBody>
      </p:sp>
      <p:graphicFrame>
        <p:nvGraphicFramePr>
          <p:cNvPr id="4" name="Chỗ dành sẵn cho Nội dung 3">
            <a:extLst>
              <a:ext uri="{FF2B5EF4-FFF2-40B4-BE49-F238E27FC236}">
                <a16:creationId xmlns:a16="http://schemas.microsoft.com/office/drawing/2014/main" id="{F465B017-31F3-477C-A16F-AB617BBA736F}"/>
              </a:ext>
            </a:extLst>
          </p:cNvPr>
          <p:cNvGraphicFramePr>
            <a:graphicFrameLocks noGrp="1"/>
          </p:cNvGraphicFramePr>
          <p:nvPr>
            <p:ph idx="1"/>
            <p:extLst>
              <p:ext uri="{D42A27DB-BD31-4B8C-83A1-F6EECF244321}">
                <p14:modId xmlns:p14="http://schemas.microsoft.com/office/powerpoint/2010/main" val="1458336828"/>
              </p:ext>
            </p:extLst>
          </p:nvPr>
        </p:nvGraphicFramePr>
        <p:xfrm>
          <a:off x="545432" y="1417638"/>
          <a:ext cx="11085094" cy="4501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986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611049-0F6B-4E49-83C4-E291D8193986}"/>
              </a:ext>
            </a:extLst>
          </p:cNvPr>
          <p:cNvSpPr>
            <a:spLocks noGrp="1"/>
          </p:cNvSpPr>
          <p:nvPr>
            <p:ph type="title"/>
          </p:nvPr>
        </p:nvSpPr>
        <p:spPr/>
        <p:txBody>
          <a:bodyPr>
            <a:normAutofit fontScale="90000"/>
          </a:bodyPr>
          <a:lstStyle/>
          <a:p>
            <a:r>
              <a:rPr lang="en-US" dirty="0" err="1"/>
              <a:t>Hãy</a:t>
            </a:r>
            <a:r>
              <a:rPr lang="en-US" dirty="0"/>
              <a:t> </a:t>
            </a:r>
            <a:r>
              <a:rPr lang="en-US" dirty="0" err="1"/>
              <a:t>đưa</a:t>
            </a:r>
            <a:r>
              <a:rPr lang="en-US" dirty="0"/>
              <a:t> ra </a:t>
            </a:r>
            <a:r>
              <a:rPr lang="en-US" dirty="0" err="1"/>
              <a:t>các</a:t>
            </a:r>
            <a:r>
              <a:rPr lang="en-US" dirty="0"/>
              <a:t> </a:t>
            </a:r>
            <a:r>
              <a:rPr lang="en-US" dirty="0" err="1"/>
              <a:t>dự</a:t>
            </a:r>
            <a:r>
              <a:rPr lang="en-US" dirty="0"/>
              <a:t> </a:t>
            </a:r>
            <a:r>
              <a:rPr lang="en-US" dirty="0" err="1"/>
              <a:t>đoán</a:t>
            </a:r>
            <a:endParaRPr lang="en-US" dirty="0"/>
          </a:p>
        </p:txBody>
      </p:sp>
      <p:graphicFrame>
        <p:nvGraphicFramePr>
          <p:cNvPr id="4" name="Chỗ dành sẵn cho Nội dung 3">
            <a:extLst>
              <a:ext uri="{FF2B5EF4-FFF2-40B4-BE49-F238E27FC236}">
                <a16:creationId xmlns:a16="http://schemas.microsoft.com/office/drawing/2014/main" id="{8279A4D8-FEB4-4EFD-94B7-A8B0B0FF3FC7}"/>
              </a:ext>
            </a:extLst>
          </p:cNvPr>
          <p:cNvGraphicFramePr>
            <a:graphicFrameLocks noGrp="1"/>
          </p:cNvGraphicFramePr>
          <p:nvPr>
            <p:ph idx="1"/>
            <p:extLst>
              <p:ext uri="{D42A27DB-BD31-4B8C-83A1-F6EECF244321}">
                <p14:modId xmlns:p14="http://schemas.microsoft.com/office/powerpoint/2010/main" val="3698537568"/>
              </p:ext>
            </p:extLst>
          </p:nvPr>
        </p:nvGraphicFramePr>
        <p:xfrm>
          <a:off x="490024" y="1434905"/>
          <a:ext cx="11211951" cy="4276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01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í nghiệm khảo sát ảnh của một vật tạo bởi gương phẳng">
            <a:hlinkClick r:id="" action="ppaction://media"/>
            <a:extLst>
              <a:ext uri="{FF2B5EF4-FFF2-40B4-BE49-F238E27FC236}">
                <a16:creationId xmlns:a16="http://schemas.microsoft.com/office/drawing/2014/main" id="{F8A812F4-787F-4489-8E94-04B6FF4B75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591" y="185957"/>
            <a:ext cx="11530818" cy="6486085"/>
          </a:xfrm>
          <a:prstGeom prst="rect">
            <a:avLst/>
          </a:prstGeom>
        </p:spPr>
      </p:pic>
    </p:spTree>
    <p:extLst>
      <p:ext uri="{BB962C8B-B14F-4D97-AF65-F5344CB8AC3E}">
        <p14:creationId xmlns:p14="http://schemas.microsoft.com/office/powerpoint/2010/main" val="39735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725636-6A11-458C-BEB8-784A133960A8}"/>
              </a:ext>
            </a:extLst>
          </p:cNvPr>
          <p:cNvSpPr>
            <a:spLocks noGrp="1"/>
          </p:cNvSpPr>
          <p:nvPr>
            <p:ph type="title"/>
          </p:nvPr>
        </p:nvSpPr>
        <p:spPr>
          <a:xfrm>
            <a:off x="1066800" y="161298"/>
            <a:ext cx="10058400" cy="702302"/>
          </a:xfrm>
        </p:spPr>
        <p:txBody>
          <a:bodyPr>
            <a:normAutofit fontScale="90000"/>
          </a:bodyPr>
          <a:lstStyle/>
          <a:p>
            <a:r>
              <a:rPr lang="en-US" dirty="0"/>
              <a:t>I. </a:t>
            </a:r>
            <a:r>
              <a:rPr lang="en-US" dirty="0" err="1"/>
              <a:t>Tính</a:t>
            </a:r>
            <a:r>
              <a:rPr lang="en-US" dirty="0"/>
              <a:t> </a:t>
            </a:r>
            <a:r>
              <a:rPr lang="en-US" dirty="0" err="1"/>
              <a:t>chất</a:t>
            </a:r>
            <a:r>
              <a:rPr lang="en-US" dirty="0"/>
              <a:t> </a:t>
            </a:r>
            <a:r>
              <a:rPr lang="en-US" dirty="0" err="1"/>
              <a:t>của</a:t>
            </a:r>
            <a:r>
              <a:rPr lang="en-US" dirty="0"/>
              <a:t> </a:t>
            </a:r>
            <a:r>
              <a:rPr lang="en-US" dirty="0" err="1"/>
              <a:t>ảnh</a:t>
            </a:r>
            <a:endParaRPr lang="en-US" dirty="0"/>
          </a:p>
        </p:txBody>
      </p:sp>
      <p:sp>
        <p:nvSpPr>
          <p:cNvPr id="3" name="Chỗ dành sẵn cho Nội dung 2">
            <a:extLst>
              <a:ext uri="{FF2B5EF4-FFF2-40B4-BE49-F238E27FC236}">
                <a16:creationId xmlns:a16="http://schemas.microsoft.com/office/drawing/2014/main" id="{EB2E4FB9-F4ED-43C9-8647-85D19F4D2A02}"/>
              </a:ext>
            </a:extLst>
          </p:cNvPr>
          <p:cNvSpPr>
            <a:spLocks noGrp="1"/>
          </p:cNvSpPr>
          <p:nvPr>
            <p:ph sz="half" idx="1"/>
          </p:nvPr>
        </p:nvSpPr>
        <p:spPr>
          <a:xfrm>
            <a:off x="444135" y="863599"/>
            <a:ext cx="5419636" cy="5382455"/>
          </a:xfrm>
        </p:spPr>
        <p:txBody>
          <a:bodyPr>
            <a:normAutofit/>
          </a:bodyPr>
          <a:lstStyle/>
          <a:p>
            <a:r>
              <a:rPr lang="vi-VN" dirty="0"/>
              <a:t>- </a:t>
            </a:r>
            <a:r>
              <a:rPr lang="vi-VN" dirty="0" err="1"/>
              <a:t>Ảnh</a:t>
            </a:r>
            <a:r>
              <a:rPr lang="vi-VN" dirty="0"/>
              <a:t> </a:t>
            </a:r>
            <a:r>
              <a:rPr lang="vi-VN" dirty="0" err="1"/>
              <a:t>của</a:t>
            </a:r>
            <a:r>
              <a:rPr lang="vi-VN" dirty="0"/>
              <a:t> </a:t>
            </a:r>
            <a:r>
              <a:rPr lang="vi-VN" dirty="0" err="1"/>
              <a:t>một</a:t>
            </a:r>
            <a:r>
              <a:rPr lang="vi-VN" dirty="0"/>
              <a:t> </a:t>
            </a:r>
            <a:r>
              <a:rPr lang="vi-VN" dirty="0" err="1"/>
              <a:t>vật</a:t>
            </a:r>
            <a:r>
              <a:rPr lang="vi-VN" dirty="0"/>
              <a:t> </a:t>
            </a:r>
            <a:r>
              <a:rPr lang="vi-VN" dirty="0" err="1"/>
              <a:t>được</a:t>
            </a:r>
            <a:r>
              <a:rPr lang="vi-VN" dirty="0"/>
              <a:t> </a:t>
            </a:r>
            <a:r>
              <a:rPr lang="vi-VN" dirty="0" err="1"/>
              <a:t>tạo</a:t>
            </a:r>
            <a:r>
              <a:rPr lang="vi-VN" dirty="0"/>
              <a:t> </a:t>
            </a:r>
            <a:r>
              <a:rPr lang="vi-VN" dirty="0" err="1"/>
              <a:t>bởi</a:t>
            </a:r>
            <a:r>
              <a:rPr lang="vi-VN" dirty="0"/>
              <a:t> gương </a:t>
            </a:r>
            <a:r>
              <a:rPr lang="vi-VN" dirty="0" err="1"/>
              <a:t>phẳng</a:t>
            </a:r>
            <a:r>
              <a:rPr lang="vi-VN" dirty="0"/>
              <a:t> không </a:t>
            </a:r>
            <a:r>
              <a:rPr lang="vi-VN" dirty="0" err="1"/>
              <a:t>hứng</a:t>
            </a:r>
            <a:r>
              <a:rPr lang="vi-VN" dirty="0"/>
              <a:t> </a:t>
            </a:r>
            <a:r>
              <a:rPr lang="vi-VN" dirty="0" err="1"/>
              <a:t>được</a:t>
            </a:r>
            <a:r>
              <a:rPr lang="vi-VN" dirty="0"/>
              <a:t> trên </a:t>
            </a:r>
            <a:r>
              <a:rPr lang="vi-VN" dirty="0" err="1"/>
              <a:t>màn</a:t>
            </a:r>
            <a:r>
              <a:rPr lang="vi-VN" dirty="0"/>
              <a:t> </a:t>
            </a:r>
            <a:r>
              <a:rPr lang="vi-VN" dirty="0" err="1"/>
              <a:t>chắn</a:t>
            </a:r>
            <a:r>
              <a:rPr lang="vi-VN" dirty="0"/>
              <a:t>, </a:t>
            </a:r>
            <a:r>
              <a:rPr lang="vi-VN" dirty="0" err="1"/>
              <a:t>gọi</a:t>
            </a:r>
            <a:r>
              <a:rPr lang="vi-VN" dirty="0"/>
              <a:t> </a:t>
            </a:r>
            <a:r>
              <a:rPr lang="vi-VN" dirty="0" err="1"/>
              <a:t>là</a:t>
            </a:r>
            <a:r>
              <a:rPr lang="vi-VN" dirty="0"/>
              <a:t> </a:t>
            </a:r>
            <a:r>
              <a:rPr lang="vi-VN" dirty="0" err="1">
                <a:solidFill>
                  <a:srgbClr val="0070C0"/>
                </a:solidFill>
              </a:rPr>
              <a:t>ảnh</a:t>
            </a:r>
            <a:r>
              <a:rPr lang="vi-VN" dirty="0">
                <a:solidFill>
                  <a:srgbClr val="0070C0"/>
                </a:solidFill>
              </a:rPr>
              <a:t> </a:t>
            </a:r>
            <a:r>
              <a:rPr lang="vi-VN" dirty="0" err="1">
                <a:solidFill>
                  <a:srgbClr val="0070C0"/>
                </a:solidFill>
              </a:rPr>
              <a:t>ảo</a:t>
            </a:r>
            <a:r>
              <a:rPr lang="vi-VN" dirty="0"/>
              <a:t>.</a:t>
            </a:r>
          </a:p>
          <a:p>
            <a:r>
              <a:rPr lang="vi-VN" dirty="0"/>
              <a:t>- </a:t>
            </a:r>
            <a:r>
              <a:rPr lang="vi-VN" dirty="0" err="1"/>
              <a:t>Độ</a:t>
            </a:r>
            <a:r>
              <a:rPr lang="vi-VN" dirty="0"/>
              <a:t> </a:t>
            </a:r>
            <a:r>
              <a:rPr lang="vi-VN" dirty="0" err="1"/>
              <a:t>lớn</a:t>
            </a:r>
            <a:r>
              <a:rPr lang="vi-VN" dirty="0"/>
              <a:t> </a:t>
            </a:r>
            <a:r>
              <a:rPr lang="vi-VN" dirty="0" err="1"/>
              <a:t>của</a:t>
            </a:r>
            <a:r>
              <a:rPr lang="vi-VN" dirty="0"/>
              <a:t> </a:t>
            </a:r>
            <a:r>
              <a:rPr lang="vi-VN" dirty="0" err="1"/>
              <a:t>ảnh</a:t>
            </a:r>
            <a:r>
              <a:rPr lang="vi-VN" dirty="0"/>
              <a:t> </a:t>
            </a:r>
            <a:r>
              <a:rPr lang="vi-VN" dirty="0" err="1"/>
              <a:t>của</a:t>
            </a:r>
            <a:r>
              <a:rPr lang="vi-VN" dirty="0"/>
              <a:t> </a:t>
            </a:r>
            <a:r>
              <a:rPr lang="vi-VN" dirty="0" err="1"/>
              <a:t>một</a:t>
            </a:r>
            <a:r>
              <a:rPr lang="vi-VN" dirty="0"/>
              <a:t> </a:t>
            </a:r>
            <a:r>
              <a:rPr lang="vi-VN" dirty="0" err="1"/>
              <a:t>vật</a:t>
            </a:r>
            <a:r>
              <a:rPr lang="vi-VN" dirty="0"/>
              <a:t> </a:t>
            </a:r>
            <a:r>
              <a:rPr lang="vi-VN" dirty="0" err="1"/>
              <a:t>tạo</a:t>
            </a:r>
            <a:r>
              <a:rPr lang="vi-VN" dirty="0"/>
              <a:t> </a:t>
            </a:r>
            <a:r>
              <a:rPr lang="vi-VN" dirty="0" err="1"/>
              <a:t>bởi</a:t>
            </a:r>
            <a:r>
              <a:rPr lang="vi-VN" dirty="0"/>
              <a:t> gương </a:t>
            </a:r>
            <a:r>
              <a:rPr lang="vi-VN" dirty="0" err="1"/>
              <a:t>phẳng</a:t>
            </a:r>
            <a:r>
              <a:rPr lang="vi-VN" dirty="0"/>
              <a:t> </a:t>
            </a:r>
            <a:r>
              <a:rPr lang="vi-VN" dirty="0" err="1">
                <a:solidFill>
                  <a:srgbClr val="0070C0"/>
                </a:solidFill>
              </a:rPr>
              <a:t>bằng</a:t>
            </a:r>
            <a:r>
              <a:rPr lang="vi-VN" dirty="0"/>
              <a:t> </a:t>
            </a:r>
            <a:r>
              <a:rPr lang="vi-VN" dirty="0" err="1"/>
              <a:t>độ</a:t>
            </a:r>
            <a:r>
              <a:rPr lang="vi-VN" dirty="0"/>
              <a:t> </a:t>
            </a:r>
            <a:r>
              <a:rPr lang="vi-VN" dirty="0" err="1"/>
              <a:t>lớn</a:t>
            </a:r>
            <a:r>
              <a:rPr lang="vi-VN" dirty="0"/>
              <a:t> </a:t>
            </a:r>
            <a:r>
              <a:rPr lang="vi-VN" dirty="0" err="1"/>
              <a:t>của</a:t>
            </a:r>
            <a:r>
              <a:rPr lang="vi-VN" dirty="0"/>
              <a:t> </a:t>
            </a:r>
            <a:r>
              <a:rPr lang="vi-VN" dirty="0" err="1"/>
              <a:t>vật</a:t>
            </a:r>
            <a:r>
              <a:rPr lang="vi-VN" dirty="0"/>
              <a:t>.</a:t>
            </a:r>
          </a:p>
          <a:p>
            <a:r>
              <a:rPr lang="vi-VN" dirty="0"/>
              <a:t>- </a:t>
            </a:r>
            <a:r>
              <a:rPr lang="vi-VN" dirty="0" err="1"/>
              <a:t>Khoảng</a:t>
            </a:r>
            <a:r>
              <a:rPr lang="vi-VN" dirty="0"/>
              <a:t> </a:t>
            </a:r>
            <a:r>
              <a:rPr lang="vi-VN" dirty="0" err="1"/>
              <a:t>cách</a:t>
            </a:r>
            <a:r>
              <a:rPr lang="vi-VN" dirty="0"/>
              <a:t> </a:t>
            </a:r>
            <a:r>
              <a:rPr lang="vi-VN" dirty="0" err="1"/>
              <a:t>từ</a:t>
            </a:r>
            <a:r>
              <a:rPr lang="vi-VN" dirty="0"/>
              <a:t> </a:t>
            </a:r>
            <a:r>
              <a:rPr lang="vi-VN" dirty="0" err="1"/>
              <a:t>một</a:t>
            </a:r>
            <a:r>
              <a:rPr lang="vi-VN" dirty="0"/>
              <a:t> </a:t>
            </a:r>
            <a:r>
              <a:rPr lang="vi-VN" dirty="0" err="1"/>
              <a:t>điểm</a:t>
            </a:r>
            <a:r>
              <a:rPr lang="vi-VN" dirty="0"/>
              <a:t> </a:t>
            </a:r>
            <a:r>
              <a:rPr lang="vi-VN" dirty="0" err="1"/>
              <a:t>của</a:t>
            </a:r>
            <a:r>
              <a:rPr lang="vi-VN" dirty="0"/>
              <a:t> </a:t>
            </a:r>
            <a:r>
              <a:rPr lang="vi-VN" dirty="0" err="1"/>
              <a:t>vật</a:t>
            </a:r>
            <a:r>
              <a:rPr lang="vi-VN" dirty="0"/>
              <a:t> </a:t>
            </a:r>
            <a:r>
              <a:rPr lang="vi-VN" dirty="0" err="1"/>
              <a:t>đến</a:t>
            </a:r>
            <a:r>
              <a:rPr lang="vi-VN" dirty="0"/>
              <a:t> gương </a:t>
            </a:r>
            <a:r>
              <a:rPr lang="vi-VN" dirty="0" err="1"/>
              <a:t>phẳng</a:t>
            </a:r>
            <a:r>
              <a:rPr lang="vi-VN" dirty="0"/>
              <a:t> </a:t>
            </a:r>
            <a:r>
              <a:rPr lang="vi-VN" dirty="0" err="1">
                <a:solidFill>
                  <a:srgbClr val="0070C0"/>
                </a:solidFill>
              </a:rPr>
              <a:t>bằng</a:t>
            </a:r>
            <a:r>
              <a:rPr lang="vi-VN" dirty="0"/>
              <a:t> </a:t>
            </a:r>
            <a:r>
              <a:rPr lang="vi-VN" dirty="0" err="1"/>
              <a:t>khoảng</a:t>
            </a:r>
            <a:r>
              <a:rPr lang="vi-VN" dirty="0"/>
              <a:t> </a:t>
            </a:r>
            <a:r>
              <a:rPr lang="vi-VN" dirty="0" err="1"/>
              <a:t>cách</a:t>
            </a:r>
            <a:r>
              <a:rPr lang="vi-VN" dirty="0"/>
              <a:t> </a:t>
            </a:r>
            <a:r>
              <a:rPr lang="vi-VN" dirty="0" err="1"/>
              <a:t>từ</a:t>
            </a:r>
            <a:r>
              <a:rPr lang="vi-VN" dirty="0"/>
              <a:t> </a:t>
            </a:r>
            <a:r>
              <a:rPr lang="vi-VN" dirty="0" err="1"/>
              <a:t>ảnh</a:t>
            </a:r>
            <a:r>
              <a:rPr lang="vi-VN" dirty="0"/>
              <a:t> </a:t>
            </a:r>
            <a:r>
              <a:rPr lang="vi-VN" dirty="0" err="1"/>
              <a:t>của</a:t>
            </a:r>
            <a:r>
              <a:rPr lang="vi-VN" dirty="0"/>
              <a:t> </a:t>
            </a:r>
            <a:r>
              <a:rPr lang="vi-VN" dirty="0" err="1"/>
              <a:t>điểm</a:t>
            </a:r>
            <a:r>
              <a:rPr lang="vi-VN" dirty="0"/>
              <a:t> </a:t>
            </a:r>
            <a:r>
              <a:rPr lang="vi-VN" dirty="0" err="1"/>
              <a:t>đó</a:t>
            </a:r>
            <a:r>
              <a:rPr lang="vi-VN" dirty="0"/>
              <a:t> </a:t>
            </a:r>
            <a:r>
              <a:rPr lang="vi-VN" dirty="0" err="1"/>
              <a:t>đến</a:t>
            </a:r>
            <a:r>
              <a:rPr lang="vi-VN" dirty="0"/>
              <a:t> gương.</a:t>
            </a:r>
          </a:p>
        </p:txBody>
      </p:sp>
      <p:pic>
        <p:nvPicPr>
          <p:cNvPr id="6" name="Chỗ dành sẵn cho Nội dung 5">
            <a:extLst>
              <a:ext uri="{FF2B5EF4-FFF2-40B4-BE49-F238E27FC236}">
                <a16:creationId xmlns:a16="http://schemas.microsoft.com/office/drawing/2014/main" id="{42E03F29-3E07-49E6-8E96-04F75277B097}"/>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28231" y="1840441"/>
            <a:ext cx="5564129" cy="3177117"/>
          </a:xfrm>
        </p:spPr>
      </p:pic>
    </p:spTree>
    <p:extLst>
      <p:ext uri="{BB962C8B-B14F-4D97-AF65-F5344CB8AC3E}">
        <p14:creationId xmlns:p14="http://schemas.microsoft.com/office/powerpoint/2010/main" val="327995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3B1F82-7C9A-43C5-9BDA-DF7EB4D65266}"/>
              </a:ext>
            </a:extLst>
          </p:cNvPr>
          <p:cNvSpPr>
            <a:spLocks noGrp="1"/>
          </p:cNvSpPr>
          <p:nvPr>
            <p:ph type="title"/>
          </p:nvPr>
        </p:nvSpPr>
        <p:spPr/>
        <p:txBody>
          <a:bodyPr>
            <a:normAutofit fontScale="90000"/>
          </a:bodyPr>
          <a:lstStyle/>
          <a:p>
            <a:r>
              <a:rPr lang="vi-VN" dirty="0"/>
              <a:t>II. </a:t>
            </a:r>
            <a:r>
              <a:rPr lang="vi-VN" dirty="0" err="1"/>
              <a:t>Giải</a:t>
            </a:r>
            <a:r>
              <a:rPr lang="vi-VN" dirty="0"/>
              <a:t> </a:t>
            </a:r>
            <a:r>
              <a:rPr lang="vi-VN" dirty="0" err="1"/>
              <a:t>thích</a:t>
            </a:r>
            <a:r>
              <a:rPr lang="vi-VN" dirty="0"/>
              <a:t> </a:t>
            </a:r>
            <a:r>
              <a:rPr lang="vi-VN" dirty="0" err="1"/>
              <a:t>sự</a:t>
            </a:r>
            <a:r>
              <a:rPr lang="vi-VN" dirty="0"/>
              <a:t> </a:t>
            </a:r>
            <a:r>
              <a:rPr lang="vi-VN" dirty="0" err="1"/>
              <a:t>tạo</a:t>
            </a:r>
            <a:r>
              <a:rPr lang="vi-VN" dirty="0"/>
              <a:t> </a:t>
            </a:r>
            <a:r>
              <a:rPr lang="vi-VN" dirty="0" err="1"/>
              <a:t>ảnh</a:t>
            </a:r>
            <a:r>
              <a:rPr lang="vi-VN" dirty="0"/>
              <a:t> </a:t>
            </a:r>
            <a:r>
              <a:rPr lang="vi-VN" dirty="0" err="1"/>
              <a:t>bởi</a:t>
            </a:r>
            <a:r>
              <a:rPr lang="vi-VN" dirty="0"/>
              <a:t> gương </a:t>
            </a:r>
            <a:r>
              <a:rPr lang="vi-VN" dirty="0" err="1"/>
              <a:t>phẳng</a:t>
            </a:r>
            <a:endParaRPr lang="en-US" dirty="0"/>
          </a:p>
        </p:txBody>
      </p:sp>
      <p:cxnSp>
        <p:nvCxnSpPr>
          <p:cNvPr id="6" name="Đường nối Thẳng 5">
            <a:extLst>
              <a:ext uri="{FF2B5EF4-FFF2-40B4-BE49-F238E27FC236}">
                <a16:creationId xmlns:a16="http://schemas.microsoft.com/office/drawing/2014/main" id="{76FD10E1-78CB-4E08-A9C0-5F327C0A9E7A}"/>
              </a:ext>
            </a:extLst>
          </p:cNvPr>
          <p:cNvCxnSpPr/>
          <p:nvPr/>
        </p:nvCxnSpPr>
        <p:spPr>
          <a:xfrm>
            <a:off x="1524000" y="4281714"/>
            <a:ext cx="9521371"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7" name="Hình Bầu dục 6">
            <a:extLst>
              <a:ext uri="{FF2B5EF4-FFF2-40B4-BE49-F238E27FC236}">
                <a16:creationId xmlns:a16="http://schemas.microsoft.com/office/drawing/2014/main" id="{AF0741D9-EDBB-4AE2-8EB3-FE4FABF43829}"/>
              </a:ext>
            </a:extLst>
          </p:cNvPr>
          <p:cNvSpPr/>
          <p:nvPr/>
        </p:nvSpPr>
        <p:spPr>
          <a:xfrm>
            <a:off x="2827606" y="2715064"/>
            <a:ext cx="255563" cy="28365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D97D21A1-4FF5-4F51-9294-7EAA4BC7B664}"/>
              </a:ext>
            </a:extLst>
          </p:cNvPr>
          <p:cNvSpPr/>
          <p:nvPr/>
        </p:nvSpPr>
        <p:spPr>
          <a:xfrm>
            <a:off x="2827605" y="5595145"/>
            <a:ext cx="255563" cy="28365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0" name="Đường nối Thẳng 9">
            <a:extLst>
              <a:ext uri="{FF2B5EF4-FFF2-40B4-BE49-F238E27FC236}">
                <a16:creationId xmlns:a16="http://schemas.microsoft.com/office/drawing/2014/main" id="{62A24C1A-E184-4EDC-8FA1-5D04D535C2E8}"/>
              </a:ext>
            </a:extLst>
          </p:cNvPr>
          <p:cNvCxnSpPr>
            <a:stCxn id="7" idx="4"/>
            <a:endCxn id="8" idx="0"/>
          </p:cNvCxnSpPr>
          <p:nvPr/>
        </p:nvCxnSpPr>
        <p:spPr>
          <a:xfrm flipH="1">
            <a:off x="2955387" y="2998717"/>
            <a:ext cx="1" cy="259642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Nhóm 22">
            <a:extLst>
              <a:ext uri="{FF2B5EF4-FFF2-40B4-BE49-F238E27FC236}">
                <a16:creationId xmlns:a16="http://schemas.microsoft.com/office/drawing/2014/main" id="{5C0176A6-4DC0-42FC-8E9E-7AC4DA6C202C}"/>
              </a:ext>
            </a:extLst>
          </p:cNvPr>
          <p:cNvGrpSpPr/>
          <p:nvPr/>
        </p:nvGrpSpPr>
        <p:grpSpPr>
          <a:xfrm>
            <a:off x="3045743" y="2957177"/>
            <a:ext cx="1793543" cy="1318985"/>
            <a:chOff x="3045743" y="2957177"/>
            <a:chExt cx="1793543" cy="1318985"/>
          </a:xfrm>
        </p:grpSpPr>
        <p:cxnSp>
          <p:nvCxnSpPr>
            <p:cNvPr id="16" name="Đường nối Thẳng 15">
              <a:extLst>
                <a:ext uri="{FF2B5EF4-FFF2-40B4-BE49-F238E27FC236}">
                  <a16:creationId xmlns:a16="http://schemas.microsoft.com/office/drawing/2014/main" id="{D4473E84-6275-451F-BF95-4D4A1AF59984}"/>
                </a:ext>
              </a:extLst>
            </p:cNvPr>
            <p:cNvCxnSpPr>
              <a:cxnSpLocks/>
              <a:stCxn id="7" idx="5"/>
            </p:cNvCxnSpPr>
            <p:nvPr/>
          </p:nvCxnSpPr>
          <p:spPr>
            <a:xfrm>
              <a:off x="3045743" y="2957177"/>
              <a:ext cx="1793543" cy="1318985"/>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2" name="Đường kết nối Mũi tên Thẳng 21">
              <a:extLst>
                <a:ext uri="{FF2B5EF4-FFF2-40B4-BE49-F238E27FC236}">
                  <a16:creationId xmlns:a16="http://schemas.microsoft.com/office/drawing/2014/main" id="{B438FB3D-1C75-4D58-9E3C-7CA2776833F7}"/>
                </a:ext>
              </a:extLst>
            </p:cNvPr>
            <p:cNvCxnSpPr/>
            <p:nvPr/>
          </p:nvCxnSpPr>
          <p:spPr>
            <a:xfrm>
              <a:off x="3334043" y="3165231"/>
              <a:ext cx="858129" cy="61897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24" name="Nhóm 23">
            <a:extLst>
              <a:ext uri="{FF2B5EF4-FFF2-40B4-BE49-F238E27FC236}">
                <a16:creationId xmlns:a16="http://schemas.microsoft.com/office/drawing/2014/main" id="{67E17E0D-C48A-4729-B69D-DB1A69B07F07}"/>
              </a:ext>
            </a:extLst>
          </p:cNvPr>
          <p:cNvGrpSpPr/>
          <p:nvPr/>
        </p:nvGrpSpPr>
        <p:grpSpPr>
          <a:xfrm rot="20955006">
            <a:off x="3226760" y="2631184"/>
            <a:ext cx="3216216" cy="1962143"/>
            <a:chOff x="3045743" y="2957177"/>
            <a:chExt cx="1793543" cy="1318985"/>
          </a:xfrm>
        </p:grpSpPr>
        <p:cxnSp>
          <p:nvCxnSpPr>
            <p:cNvPr id="25" name="Đường nối Thẳng 24">
              <a:extLst>
                <a:ext uri="{FF2B5EF4-FFF2-40B4-BE49-F238E27FC236}">
                  <a16:creationId xmlns:a16="http://schemas.microsoft.com/office/drawing/2014/main" id="{5DADF829-6EE2-4A52-B890-7EC918433406}"/>
                </a:ext>
              </a:extLst>
            </p:cNvPr>
            <p:cNvCxnSpPr>
              <a:cxnSpLocks/>
            </p:cNvCxnSpPr>
            <p:nvPr/>
          </p:nvCxnSpPr>
          <p:spPr>
            <a:xfrm>
              <a:off x="3045743" y="2957177"/>
              <a:ext cx="1793543" cy="1318985"/>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Đường kết nối Mũi tên Thẳng 25">
              <a:extLst>
                <a:ext uri="{FF2B5EF4-FFF2-40B4-BE49-F238E27FC236}">
                  <a16:creationId xmlns:a16="http://schemas.microsoft.com/office/drawing/2014/main" id="{16E17E40-7FFE-4347-932E-56EDE155C8DB}"/>
                </a:ext>
              </a:extLst>
            </p:cNvPr>
            <p:cNvCxnSpPr/>
            <p:nvPr/>
          </p:nvCxnSpPr>
          <p:spPr>
            <a:xfrm>
              <a:off x="3334043" y="3165231"/>
              <a:ext cx="858129" cy="61897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cxnSp>
        <p:nvCxnSpPr>
          <p:cNvPr id="27" name="Đường nối Thẳng 26">
            <a:extLst>
              <a:ext uri="{FF2B5EF4-FFF2-40B4-BE49-F238E27FC236}">
                <a16:creationId xmlns:a16="http://schemas.microsoft.com/office/drawing/2014/main" id="{490E39C1-7E55-435E-B2ED-CDF2A728FE04}"/>
              </a:ext>
            </a:extLst>
          </p:cNvPr>
          <p:cNvCxnSpPr>
            <a:cxnSpLocks/>
          </p:cNvCxnSpPr>
          <p:nvPr/>
        </p:nvCxnSpPr>
        <p:spPr>
          <a:xfrm>
            <a:off x="4829275" y="2868969"/>
            <a:ext cx="1" cy="1427962"/>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Đường nối Thẳng 28">
            <a:extLst>
              <a:ext uri="{FF2B5EF4-FFF2-40B4-BE49-F238E27FC236}">
                <a16:creationId xmlns:a16="http://schemas.microsoft.com/office/drawing/2014/main" id="{4D1ADA95-494F-47E0-841F-91C11DD91F26}"/>
              </a:ext>
            </a:extLst>
          </p:cNvPr>
          <p:cNvCxnSpPr>
            <a:cxnSpLocks/>
          </p:cNvCxnSpPr>
          <p:nvPr/>
        </p:nvCxnSpPr>
        <p:spPr>
          <a:xfrm>
            <a:off x="6586561" y="2838536"/>
            <a:ext cx="1" cy="1427962"/>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8" name="Nhóm 47">
            <a:extLst>
              <a:ext uri="{FF2B5EF4-FFF2-40B4-BE49-F238E27FC236}">
                <a16:creationId xmlns:a16="http://schemas.microsoft.com/office/drawing/2014/main" id="{BBEA36BE-D044-4C26-8C55-09C402E319EB}"/>
              </a:ext>
            </a:extLst>
          </p:cNvPr>
          <p:cNvGrpSpPr/>
          <p:nvPr/>
        </p:nvGrpSpPr>
        <p:grpSpPr>
          <a:xfrm>
            <a:off x="5194243" y="1659485"/>
            <a:ext cx="2171992" cy="2990728"/>
            <a:chOff x="5194243" y="1659485"/>
            <a:chExt cx="2171992" cy="2990728"/>
          </a:xfrm>
        </p:grpSpPr>
        <p:cxnSp>
          <p:nvCxnSpPr>
            <p:cNvPr id="31" name="Đường nối Thẳng 30">
              <a:extLst>
                <a:ext uri="{FF2B5EF4-FFF2-40B4-BE49-F238E27FC236}">
                  <a16:creationId xmlns:a16="http://schemas.microsoft.com/office/drawing/2014/main" id="{871B8FAC-6C6A-44C4-92A5-A12311DAC80C}"/>
                </a:ext>
              </a:extLst>
            </p:cNvPr>
            <p:cNvCxnSpPr>
              <a:cxnSpLocks/>
            </p:cNvCxnSpPr>
            <p:nvPr/>
          </p:nvCxnSpPr>
          <p:spPr>
            <a:xfrm rot="17162618">
              <a:off x="4784875" y="2068853"/>
              <a:ext cx="2990728" cy="2171992"/>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2" name="Đường kết nối Mũi tên Thẳng 31">
              <a:extLst>
                <a:ext uri="{FF2B5EF4-FFF2-40B4-BE49-F238E27FC236}">
                  <a16:creationId xmlns:a16="http://schemas.microsoft.com/office/drawing/2014/main" id="{D941F947-3278-4B42-8E42-C4CEFAB94792}"/>
                </a:ext>
              </a:extLst>
            </p:cNvPr>
            <p:cNvCxnSpPr>
              <a:cxnSpLocks/>
            </p:cNvCxnSpPr>
            <p:nvPr/>
          </p:nvCxnSpPr>
          <p:spPr>
            <a:xfrm flipV="1">
              <a:off x="5285391" y="2576286"/>
              <a:ext cx="1741761" cy="1348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33" name="Nhóm 32">
            <a:extLst>
              <a:ext uri="{FF2B5EF4-FFF2-40B4-BE49-F238E27FC236}">
                <a16:creationId xmlns:a16="http://schemas.microsoft.com/office/drawing/2014/main" id="{96279C65-3D00-4B7F-82B5-5F08D428D9BC}"/>
              </a:ext>
            </a:extLst>
          </p:cNvPr>
          <p:cNvGrpSpPr/>
          <p:nvPr/>
        </p:nvGrpSpPr>
        <p:grpSpPr>
          <a:xfrm rot="17562628">
            <a:off x="6930291" y="2648750"/>
            <a:ext cx="2090361" cy="2136429"/>
            <a:chOff x="3045743" y="2957177"/>
            <a:chExt cx="1793543" cy="1318985"/>
          </a:xfrm>
        </p:grpSpPr>
        <p:cxnSp>
          <p:nvCxnSpPr>
            <p:cNvPr id="34" name="Đường nối Thẳng 33">
              <a:extLst>
                <a:ext uri="{FF2B5EF4-FFF2-40B4-BE49-F238E27FC236}">
                  <a16:creationId xmlns:a16="http://schemas.microsoft.com/office/drawing/2014/main" id="{7B8CD5DA-2DD6-44C9-AF5B-F0BA7635E543}"/>
                </a:ext>
              </a:extLst>
            </p:cNvPr>
            <p:cNvCxnSpPr>
              <a:cxnSpLocks/>
            </p:cNvCxnSpPr>
            <p:nvPr/>
          </p:nvCxnSpPr>
          <p:spPr>
            <a:xfrm>
              <a:off x="3045743" y="2957177"/>
              <a:ext cx="1793543" cy="1318985"/>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5" name="Đường kết nối Mũi tên Thẳng 34">
              <a:extLst>
                <a:ext uri="{FF2B5EF4-FFF2-40B4-BE49-F238E27FC236}">
                  <a16:creationId xmlns:a16="http://schemas.microsoft.com/office/drawing/2014/main" id="{A7727C01-02A5-40E1-9EE5-C605920CEA98}"/>
                </a:ext>
              </a:extLst>
            </p:cNvPr>
            <p:cNvCxnSpPr/>
            <p:nvPr/>
          </p:nvCxnSpPr>
          <p:spPr>
            <a:xfrm>
              <a:off x="3334043" y="3165231"/>
              <a:ext cx="858129" cy="61897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cxnSp>
        <p:nvCxnSpPr>
          <p:cNvPr id="37" name="Đường nối Thẳng 36">
            <a:extLst>
              <a:ext uri="{FF2B5EF4-FFF2-40B4-BE49-F238E27FC236}">
                <a16:creationId xmlns:a16="http://schemas.microsoft.com/office/drawing/2014/main" id="{7F2DAFDE-141D-42B7-B25D-3792CC764ACB}"/>
              </a:ext>
            </a:extLst>
          </p:cNvPr>
          <p:cNvCxnSpPr>
            <a:cxnSpLocks/>
            <a:endCxn id="8" idx="0"/>
          </p:cNvCxnSpPr>
          <p:nvPr/>
        </p:nvCxnSpPr>
        <p:spPr>
          <a:xfrm flipH="1">
            <a:off x="2955387" y="4285890"/>
            <a:ext cx="1870884" cy="1309255"/>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Đường nối Thẳng 38">
            <a:extLst>
              <a:ext uri="{FF2B5EF4-FFF2-40B4-BE49-F238E27FC236}">
                <a16:creationId xmlns:a16="http://schemas.microsoft.com/office/drawing/2014/main" id="{66D984C1-6873-450B-8F18-83A58298DD8A}"/>
              </a:ext>
            </a:extLst>
          </p:cNvPr>
          <p:cNvCxnSpPr>
            <a:cxnSpLocks/>
            <a:endCxn id="8" idx="0"/>
          </p:cNvCxnSpPr>
          <p:nvPr/>
        </p:nvCxnSpPr>
        <p:spPr>
          <a:xfrm flipH="1">
            <a:off x="2955387" y="4246191"/>
            <a:ext cx="3626590" cy="1348954"/>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Hộp Văn bản 40">
            <a:extLst>
              <a:ext uri="{FF2B5EF4-FFF2-40B4-BE49-F238E27FC236}">
                <a16:creationId xmlns:a16="http://schemas.microsoft.com/office/drawing/2014/main" id="{68F3A4D0-99D6-49D2-AD4B-C3CE053D32E1}"/>
              </a:ext>
            </a:extLst>
          </p:cNvPr>
          <p:cNvSpPr txBox="1"/>
          <p:nvPr/>
        </p:nvSpPr>
        <p:spPr>
          <a:xfrm>
            <a:off x="2455671" y="2239752"/>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t>
            </a:r>
          </a:p>
        </p:txBody>
      </p:sp>
      <p:sp>
        <p:nvSpPr>
          <p:cNvPr id="42" name="Hộp Văn bản 41">
            <a:extLst>
              <a:ext uri="{FF2B5EF4-FFF2-40B4-BE49-F238E27FC236}">
                <a16:creationId xmlns:a16="http://schemas.microsoft.com/office/drawing/2014/main" id="{5E9CC773-DFCD-476C-B6FE-008292D8ED5F}"/>
              </a:ext>
            </a:extLst>
          </p:cNvPr>
          <p:cNvSpPr txBox="1"/>
          <p:nvPr/>
        </p:nvSpPr>
        <p:spPr>
          <a:xfrm>
            <a:off x="2156672" y="5659705"/>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t>
            </a:r>
          </a:p>
        </p:txBody>
      </p:sp>
      <p:sp>
        <p:nvSpPr>
          <p:cNvPr id="43" name="Hộp Văn bản 42">
            <a:extLst>
              <a:ext uri="{FF2B5EF4-FFF2-40B4-BE49-F238E27FC236}">
                <a16:creationId xmlns:a16="http://schemas.microsoft.com/office/drawing/2014/main" id="{7E5700EC-7C43-478D-8B7E-2908A55E050A}"/>
              </a:ext>
            </a:extLst>
          </p:cNvPr>
          <p:cNvSpPr txBox="1"/>
          <p:nvPr/>
        </p:nvSpPr>
        <p:spPr>
          <a:xfrm>
            <a:off x="4626563" y="4352838"/>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a:t>
            </a:r>
          </a:p>
        </p:txBody>
      </p:sp>
      <p:sp>
        <p:nvSpPr>
          <p:cNvPr id="44" name="Hộp Văn bản 43">
            <a:extLst>
              <a:ext uri="{FF2B5EF4-FFF2-40B4-BE49-F238E27FC236}">
                <a16:creationId xmlns:a16="http://schemas.microsoft.com/office/drawing/2014/main" id="{B806DD67-CDEA-4261-B7CB-596DB9268594}"/>
              </a:ext>
            </a:extLst>
          </p:cNvPr>
          <p:cNvSpPr txBox="1"/>
          <p:nvPr/>
        </p:nvSpPr>
        <p:spPr>
          <a:xfrm>
            <a:off x="6318739" y="4334711"/>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K</a:t>
            </a:r>
          </a:p>
        </p:txBody>
      </p:sp>
      <p:sp>
        <p:nvSpPr>
          <p:cNvPr id="45" name="Hộp Văn bản 44">
            <a:extLst>
              <a:ext uri="{FF2B5EF4-FFF2-40B4-BE49-F238E27FC236}">
                <a16:creationId xmlns:a16="http://schemas.microsoft.com/office/drawing/2014/main" id="{37207D61-25EE-4A1A-9FA0-A6A63F07843F}"/>
              </a:ext>
            </a:extLst>
          </p:cNvPr>
          <p:cNvSpPr txBox="1"/>
          <p:nvPr/>
        </p:nvSpPr>
        <p:spPr>
          <a:xfrm>
            <a:off x="7747532" y="1537817"/>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a:t>
            </a:r>
          </a:p>
        </p:txBody>
      </p:sp>
      <p:sp>
        <p:nvSpPr>
          <p:cNvPr id="46" name="Hộp Văn bản 45">
            <a:extLst>
              <a:ext uri="{FF2B5EF4-FFF2-40B4-BE49-F238E27FC236}">
                <a16:creationId xmlns:a16="http://schemas.microsoft.com/office/drawing/2014/main" id="{3AAE1912-B2BA-4D24-B7DF-EA79F7CC9C98}"/>
              </a:ext>
            </a:extLst>
          </p:cNvPr>
          <p:cNvSpPr txBox="1"/>
          <p:nvPr/>
        </p:nvSpPr>
        <p:spPr>
          <a:xfrm>
            <a:off x="9457320" y="2737107"/>
            <a:ext cx="5580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20847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par>
                                <p:cTn id="50" presetID="22" presetClass="entr" presetSubtype="4"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500"/>
                                        <p:tgtEl>
                                          <p:spTgt spid="3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down)">
                                      <p:cBhvr>
                                        <p:cTn id="55" dur="500"/>
                                        <p:tgtEl>
                                          <p:spTgt spid="4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down)">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right)">
                                      <p:cBhvr>
                                        <p:cTn id="63" dur="500"/>
                                        <p:tgtEl>
                                          <p:spTgt spid="37"/>
                                        </p:tgtEl>
                                      </p:cBhvr>
                                    </p:animEffect>
                                  </p:childTnLst>
                                </p:cTn>
                              </p:par>
                              <p:par>
                                <p:cTn id="64" presetID="22" presetClass="entr" presetSubtype="2"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right)">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1" grpId="0"/>
      <p:bldP spid="42" grpId="0"/>
      <p:bldP spid="43" grpId="0"/>
      <p:bldP spid="44" grpId="0"/>
      <p:bldP spid="45" grpId="0"/>
      <p:bldP spid="46" grpId="0"/>
    </p:bldLst>
  </p:timing>
</p:sld>
</file>

<file path=ppt/theme/theme1.xml><?xml version="1.0" encoding="utf-8"?>
<a:theme xmlns:a="http://schemas.openxmlformats.org/drawingml/2006/main" name="Hoài niệ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oài niệm">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ài niệm">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hủ đề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1645</TotalTime>
  <Words>431</Words>
  <Application>Microsoft Office PowerPoint</Application>
  <PresentationFormat>Màn hình rộng</PresentationFormat>
  <Paragraphs>48</Paragraphs>
  <Slides>14</Slides>
  <Notes>0</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14</vt:i4>
      </vt:variant>
    </vt:vector>
  </HeadingPairs>
  <TitlesOfParts>
    <vt:vector size="18" baseType="lpstr">
      <vt:lpstr>Arial</vt:lpstr>
      <vt:lpstr>Calibri</vt:lpstr>
      <vt:lpstr>Corbel</vt:lpstr>
      <vt:lpstr>Hoài niệm</vt:lpstr>
      <vt:lpstr>VẬT LÍ 7</vt:lpstr>
      <vt:lpstr>Định luật phản xạ ánh sáng</vt:lpstr>
      <vt:lpstr>Tại sao ảnh của vật trên mặt nước lại bị lộn ngược.</vt:lpstr>
      <vt:lpstr>Bản trình bày PowerPoint</vt:lpstr>
      <vt:lpstr>Nội dung chính của bài</vt:lpstr>
      <vt:lpstr>Hãy đưa ra các dự đoán</vt:lpstr>
      <vt:lpstr>Bản trình bày PowerPoint</vt:lpstr>
      <vt:lpstr>I. Tính chất của ảnh</vt:lpstr>
      <vt:lpstr>II. Giải thích sự tạo ảnh bởi gương phẳng</vt:lpstr>
      <vt:lpstr>II. Giải thích sự tạo ảnh bởi gương phẳng</vt:lpstr>
      <vt:lpstr>Tại sao ảnh của vật trên mặt nước lại bị lộn ngược.</vt:lpstr>
      <vt:lpstr>Hãy vẽ ảnh của mũi tên AB đặt trước gương phẳng. (Hình 5.5)</vt:lpstr>
      <vt:lpstr>Nhiệm vụ học tập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Bố trí Tiêu đề</dc:title>
  <dc:creator>Thu Thuỷ Đinh</dc:creator>
  <cp:lastModifiedBy>Thu Thuỷ Đinh</cp:lastModifiedBy>
  <cp:revision>47</cp:revision>
  <dcterms:created xsi:type="dcterms:W3CDTF">2021-08-30T08:14:21Z</dcterms:created>
  <dcterms:modified xsi:type="dcterms:W3CDTF">2021-10-09T03:29:37Z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